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7475200" cy="9753600"/>
  <p:notesSz cx="174752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0640" y="3023616"/>
            <a:ext cx="1485392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21280" y="5462016"/>
            <a:ext cx="1223264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73760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999728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3760" y="390144"/>
            <a:ext cx="15727680" cy="15605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3760" y="2243328"/>
            <a:ext cx="15727680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941568" y="9070848"/>
            <a:ext cx="559206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73760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582144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0</Words>
  <Application>Microsoft Office PowerPoint</Application>
  <PresentationFormat>Özel</PresentationFormat>
  <Paragraphs>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5" baseType="lpstr"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</dc:creator>
  <cp:lastModifiedBy>ADEM GÜNGÖR</cp:lastModifiedBy>
  <cp:revision>1</cp:revision>
  <dcterms:created xsi:type="dcterms:W3CDTF">2026-01-05T19:26:41Z</dcterms:created>
  <dcterms:modified xsi:type="dcterms:W3CDTF">2026-01-05T19:30:33Z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2026-01-05T00:00:00Z</vt:filetime>
  </property>
  <property fmtid="{D5CDD505-2E9C-101B-9397-08002B2CF9AE}" pid="3" name="LastSaved">
    <vt:filetime>2026-01-05T00:00:00Z</vt:filetime>
  </property>
  <property fmtid="{D5CDD505-2E9C-101B-9397-08002B2CF9AE}" pid="4" name="Producer">
    <vt:lpwstr>3-Heights(TM) PDF Security Shell 4.8.25.2 (http://www.pdf-tools.com)</vt:lpwstr>
  </property>
</Properties>
</file>