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390D2C-8995-4B28-B644-8A8EE0B72086}" v="8" dt="2026-01-28T14:21:41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modSld">
      <pc:chgData name="ADEM GÜNGÖR" userId="11644adf46aeeaab" providerId="LiveId" clId="{0F0F7214-AFEE-4EED-8E6B-8B0783B5A76E}" dt="2026-01-28T14:21:41.259" v="20"/>
      <pc:docMkLst>
        <pc:docMk/>
      </pc:docMkLst>
      <pc:sldChg chg="addSp modSp mod modAnim">
        <pc:chgData name="ADEM GÜNGÖR" userId="11644adf46aeeaab" providerId="LiveId" clId="{0F0F7214-AFEE-4EED-8E6B-8B0783B5A76E}" dt="2026-01-28T14:21:41.259" v="20"/>
        <pc:sldMkLst>
          <pc:docMk/>
          <pc:sldMk cId="0" sldId="268"/>
        </pc:sldMkLst>
        <pc:cxnChg chg="add mod">
          <ac:chgData name="ADEM GÜNGÖR" userId="11644adf46aeeaab" providerId="LiveId" clId="{0F0F7214-AFEE-4EED-8E6B-8B0783B5A76E}" dt="2026-01-28T14:20:16.314" v="6" actId="14100"/>
          <ac:cxnSpMkLst>
            <pc:docMk/>
            <pc:sldMk cId="0" sldId="268"/>
            <ac:cxnSpMk id="5" creationId="{5F221F73-9469-62EC-0EAA-EF09CDAC914C}"/>
          </ac:cxnSpMkLst>
        </pc:cxnChg>
        <pc:cxnChg chg="add mod">
          <ac:chgData name="ADEM GÜNGÖR" userId="11644adf46aeeaab" providerId="LiveId" clId="{0F0F7214-AFEE-4EED-8E6B-8B0783B5A76E}" dt="2026-01-28T14:20:39.445" v="9" actId="14100"/>
          <ac:cxnSpMkLst>
            <pc:docMk/>
            <pc:sldMk cId="0" sldId="268"/>
            <ac:cxnSpMk id="9" creationId="{2188E2CB-3BC5-7569-72F5-37DF82FCB1FE}"/>
          </ac:cxnSpMkLst>
        </pc:cxnChg>
        <pc:cxnChg chg="add mod">
          <ac:chgData name="ADEM GÜNGÖR" userId="11644adf46aeeaab" providerId="LiveId" clId="{0F0F7214-AFEE-4EED-8E6B-8B0783B5A76E}" dt="2026-01-28T14:20:53.364" v="12" actId="14100"/>
          <ac:cxnSpMkLst>
            <pc:docMk/>
            <pc:sldMk cId="0" sldId="268"/>
            <ac:cxnSpMk id="11" creationId="{EA1AEF8B-0385-34D7-BF16-35F2CEFF9DD1}"/>
          </ac:cxnSpMkLst>
        </pc:cxnChg>
        <pc:cxnChg chg="add mod">
          <ac:chgData name="ADEM GÜNGÖR" userId="11644adf46aeeaab" providerId="LiveId" clId="{0F0F7214-AFEE-4EED-8E6B-8B0783B5A76E}" dt="2026-01-28T14:21:10.176" v="15" actId="14100"/>
          <ac:cxnSpMkLst>
            <pc:docMk/>
            <pc:sldMk cId="0" sldId="268"/>
            <ac:cxnSpMk id="13" creationId="{D7B5FA18-EB17-9AE7-5B25-0D46136DFC4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5F221F73-9469-62EC-0EAA-EF09CDAC914C}"/>
              </a:ext>
            </a:extLst>
          </p:cNvPr>
          <p:cNvCxnSpPr>
            <a:cxnSpLocks/>
          </p:cNvCxnSpPr>
          <p:nvPr/>
        </p:nvCxnSpPr>
        <p:spPr>
          <a:xfrm>
            <a:off x="6140450" y="3276600"/>
            <a:ext cx="4800600" cy="1447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2188E2CB-3BC5-7569-72F5-37DF82FCB1FE}"/>
              </a:ext>
            </a:extLst>
          </p:cNvPr>
          <p:cNvCxnSpPr>
            <a:cxnSpLocks/>
          </p:cNvCxnSpPr>
          <p:nvPr/>
        </p:nvCxnSpPr>
        <p:spPr>
          <a:xfrm>
            <a:off x="6120423" y="4876800"/>
            <a:ext cx="5049227" cy="3429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EA1AEF8B-0385-34D7-BF16-35F2CEFF9DD1}"/>
              </a:ext>
            </a:extLst>
          </p:cNvPr>
          <p:cNvCxnSpPr>
            <a:cxnSpLocks/>
          </p:cNvCxnSpPr>
          <p:nvPr/>
        </p:nvCxnSpPr>
        <p:spPr>
          <a:xfrm flipV="1">
            <a:off x="5530850" y="3276600"/>
            <a:ext cx="5638800" cy="3276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D7B5FA18-EB17-9AE7-5B25-0D46136DFC48}"/>
              </a:ext>
            </a:extLst>
          </p:cNvPr>
          <p:cNvCxnSpPr>
            <a:cxnSpLocks/>
          </p:cNvCxnSpPr>
          <p:nvPr/>
        </p:nvCxnSpPr>
        <p:spPr>
          <a:xfrm flipV="1">
            <a:off x="6100396" y="6705600"/>
            <a:ext cx="5069254" cy="16148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Özel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7.2.3- AVRUPA’DAKİ GELİŞMELER VE OSMANLI DEVLETİ.pdf</dc:title>
  <cp:lastModifiedBy>ADEM GÜNGÖR</cp:lastModifiedBy>
  <cp:revision>1</cp:revision>
  <dcterms:created xsi:type="dcterms:W3CDTF">2006-08-16T00:00:00Z</dcterms:created>
  <dcterms:modified xsi:type="dcterms:W3CDTF">2026-01-28T14:21:46Z</dcterms:modified>
  <dc:identifier>DAG_tZNmItA</dc:identifier>
</cp:coreProperties>
</file>