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E90C6B-3C95-4141-91E9-EDCB1A316693}" v="25" dt="2026-01-28T14:02:54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undo custSel modSld">
      <pc:chgData name="ADEM GÜNGÖR" userId="11644adf46aeeaab" providerId="LiveId" clId="{0F0F7214-AFEE-4EED-8E6B-8B0783B5A76E}" dt="2026-01-28T14:02:54.563" v="86"/>
      <pc:docMkLst>
        <pc:docMk/>
      </pc:docMkLst>
      <pc:sldChg chg="addSp delSp modSp mod modAnim">
        <pc:chgData name="ADEM GÜNGÖR" userId="11644adf46aeeaab" providerId="LiveId" clId="{0F0F7214-AFEE-4EED-8E6B-8B0783B5A76E}" dt="2026-01-28T14:02:54.563" v="86"/>
        <pc:sldMkLst>
          <pc:docMk/>
          <pc:sldMk cId="0" sldId="268"/>
        </pc:sldMkLst>
        <pc:spChg chg="add mod">
          <ac:chgData name="ADEM GÜNGÖR" userId="11644adf46aeeaab" providerId="LiveId" clId="{0F0F7214-AFEE-4EED-8E6B-8B0783B5A76E}" dt="2026-01-28T13:56:37.372" v="28" actId="14100"/>
          <ac:spMkLst>
            <pc:docMk/>
            <pc:sldMk cId="0" sldId="268"/>
            <ac:spMk id="4" creationId="{490DA356-9726-A010-8A86-FD380DB97415}"/>
          </ac:spMkLst>
        </pc:spChg>
        <pc:spChg chg="add mod">
          <ac:chgData name="ADEM GÜNGÖR" userId="11644adf46aeeaab" providerId="LiveId" clId="{0F0F7214-AFEE-4EED-8E6B-8B0783B5A76E}" dt="2026-01-28T13:56:55.298" v="34" actId="14100"/>
          <ac:spMkLst>
            <pc:docMk/>
            <pc:sldMk cId="0" sldId="268"/>
            <ac:spMk id="5" creationId="{590EF12C-47F9-ABAC-7322-C9D6DB7CCB6E}"/>
          </ac:spMkLst>
        </pc:spChg>
        <pc:spChg chg="add mod">
          <ac:chgData name="ADEM GÜNGÖR" userId="11644adf46aeeaab" providerId="LiveId" clId="{0F0F7214-AFEE-4EED-8E6B-8B0783B5A76E}" dt="2026-01-28T13:56:10.930" v="20" actId="1076"/>
          <ac:spMkLst>
            <pc:docMk/>
            <pc:sldMk cId="0" sldId="268"/>
            <ac:spMk id="6" creationId="{170D0380-0EF1-2166-7845-010605CDDD6D}"/>
          </ac:spMkLst>
        </pc:spChg>
        <pc:spChg chg="add mod">
          <ac:chgData name="ADEM GÜNGÖR" userId="11644adf46aeeaab" providerId="LiveId" clId="{0F0F7214-AFEE-4EED-8E6B-8B0783B5A76E}" dt="2026-01-28T13:56:29.314" v="25" actId="1076"/>
          <ac:spMkLst>
            <pc:docMk/>
            <pc:sldMk cId="0" sldId="268"/>
            <ac:spMk id="7" creationId="{C1AE3B61-22CF-84A8-6DC2-E4880780E379}"/>
          </ac:spMkLst>
        </pc:spChg>
        <pc:spChg chg="add mod">
          <ac:chgData name="ADEM GÜNGÖR" userId="11644adf46aeeaab" providerId="LiveId" clId="{0F0F7214-AFEE-4EED-8E6B-8B0783B5A76E}" dt="2026-01-28T13:56:48.333" v="32" actId="14100"/>
          <ac:spMkLst>
            <pc:docMk/>
            <pc:sldMk cId="0" sldId="268"/>
            <ac:spMk id="8" creationId="{9B1A148C-1379-A2E4-F0C5-8A5B968275B0}"/>
          </ac:spMkLst>
        </pc:spChg>
        <pc:spChg chg="add mod">
          <ac:chgData name="ADEM GÜNGÖR" userId="11644adf46aeeaab" providerId="LiveId" clId="{0F0F7214-AFEE-4EED-8E6B-8B0783B5A76E}" dt="2026-01-28T13:56:50.218" v="33" actId="14100"/>
          <ac:spMkLst>
            <pc:docMk/>
            <pc:sldMk cId="0" sldId="268"/>
            <ac:spMk id="9" creationId="{11292E99-CC0D-1722-3FF8-0726777EF515}"/>
          </ac:spMkLst>
        </pc:spChg>
        <pc:spChg chg="add mod">
          <ac:chgData name="ADEM GÜNGÖR" userId="11644adf46aeeaab" providerId="LiveId" clId="{0F0F7214-AFEE-4EED-8E6B-8B0783B5A76E}" dt="2026-01-28T13:57:04.092" v="36" actId="1076"/>
          <ac:spMkLst>
            <pc:docMk/>
            <pc:sldMk cId="0" sldId="268"/>
            <ac:spMk id="10" creationId="{3B95A56A-7AB6-D145-4B08-BF5A647D4CD2}"/>
          </ac:spMkLst>
        </pc:spChg>
        <pc:spChg chg="add mod">
          <ac:chgData name="ADEM GÜNGÖR" userId="11644adf46aeeaab" providerId="LiveId" clId="{0F0F7214-AFEE-4EED-8E6B-8B0783B5A76E}" dt="2026-01-28T13:57:14.425" v="38" actId="1076"/>
          <ac:spMkLst>
            <pc:docMk/>
            <pc:sldMk cId="0" sldId="268"/>
            <ac:spMk id="11" creationId="{28AB09DB-E4B8-E102-175D-4DDAEECECA24}"/>
          </ac:spMkLst>
        </pc:spChg>
        <pc:spChg chg="add mod">
          <ac:chgData name="ADEM GÜNGÖR" userId="11644adf46aeeaab" providerId="LiveId" clId="{0F0F7214-AFEE-4EED-8E6B-8B0783B5A76E}" dt="2026-01-28T13:57:22.332" v="40" actId="1076"/>
          <ac:spMkLst>
            <pc:docMk/>
            <pc:sldMk cId="0" sldId="268"/>
            <ac:spMk id="12" creationId="{F4CBB0B1-1F46-B091-445F-1B19D9BC1422}"/>
          </ac:spMkLst>
        </pc:spChg>
        <pc:spChg chg="add mod">
          <ac:chgData name="ADEM GÜNGÖR" userId="11644adf46aeeaab" providerId="LiveId" clId="{0F0F7214-AFEE-4EED-8E6B-8B0783B5A76E}" dt="2026-01-28T14:00:37.377" v="71" actId="14100"/>
          <ac:spMkLst>
            <pc:docMk/>
            <pc:sldMk cId="0" sldId="268"/>
            <ac:spMk id="13" creationId="{D06B38AB-13AA-85AA-6A3E-9F23997E5FCC}"/>
          </ac:spMkLst>
        </pc:spChg>
        <pc:grpChg chg="mod">
          <ac:chgData name="ADEM GÜNGÖR" userId="11644adf46aeeaab" providerId="LiveId" clId="{0F0F7214-AFEE-4EED-8E6B-8B0783B5A76E}" dt="2026-01-28T13:51:17.790" v="0" actId="1076"/>
          <ac:grpSpMkLst>
            <pc:docMk/>
            <pc:sldMk cId="0" sldId="268"/>
            <ac:grpSpMk id="2" creationId="{00000000-0000-0000-0000-000000000000}"/>
          </ac:grpSpMkLst>
        </pc:grpChg>
        <pc:picChg chg="add mod">
          <ac:chgData name="ADEM GÜNGÖR" userId="11644adf46aeeaab" providerId="LiveId" clId="{0F0F7214-AFEE-4EED-8E6B-8B0783B5A76E}" dt="2026-01-28T14:00:18.430" v="64" actId="14100"/>
          <ac:picMkLst>
            <pc:docMk/>
            <pc:sldMk cId="0" sldId="268"/>
            <ac:picMk id="15" creationId="{3D69765E-BE33-A469-C6B9-C4210C072DE4}"/>
          </ac:picMkLst>
        </pc:picChg>
        <pc:picChg chg="add mod">
          <ac:chgData name="ADEM GÜNGÖR" userId="11644adf46aeeaab" providerId="LiveId" clId="{0F0F7214-AFEE-4EED-8E6B-8B0783B5A76E}" dt="2026-01-28T14:00:27.991" v="68" actId="14100"/>
          <ac:picMkLst>
            <pc:docMk/>
            <pc:sldMk cId="0" sldId="268"/>
            <ac:picMk id="16" creationId="{5F24F171-7BAF-3862-A736-BBE8A4EE2A89}"/>
          </ac:picMkLst>
        </pc:picChg>
        <pc:picChg chg="add mod">
          <ac:chgData name="ADEM GÜNGÖR" userId="11644adf46aeeaab" providerId="LiveId" clId="{0F0F7214-AFEE-4EED-8E6B-8B0783B5A76E}" dt="2026-01-28T13:59:29.154" v="55" actId="14100"/>
          <ac:picMkLst>
            <pc:docMk/>
            <pc:sldMk cId="0" sldId="268"/>
            <ac:picMk id="18" creationId="{408BCB54-A576-60F7-5250-2EFC9335C6A1}"/>
          </ac:picMkLst>
        </pc:picChg>
        <pc:picChg chg="add mod">
          <ac:chgData name="ADEM GÜNGÖR" userId="11644adf46aeeaab" providerId="LiveId" clId="{0F0F7214-AFEE-4EED-8E6B-8B0783B5A76E}" dt="2026-01-28T14:00:08.275" v="61" actId="14100"/>
          <ac:picMkLst>
            <pc:docMk/>
            <pc:sldMk cId="0" sldId="268"/>
            <ac:picMk id="20" creationId="{F213CE7C-AB8A-686E-60A7-DE292E807BAA}"/>
          </ac:picMkLst>
        </pc:picChg>
        <pc:picChg chg="add del mod">
          <ac:chgData name="ADEM GÜNGÖR" userId="11644adf46aeeaab" providerId="LiveId" clId="{0F0F7214-AFEE-4EED-8E6B-8B0783B5A76E}" dt="2026-01-28T14:01:07.276" v="74" actId="21"/>
          <ac:picMkLst>
            <pc:docMk/>
            <pc:sldMk cId="0" sldId="268"/>
            <ac:picMk id="22" creationId="{1032BF0A-ED43-9A38-B6C8-471ABA96E089}"/>
          </ac:picMkLst>
        </pc:picChg>
        <pc:picChg chg="add mod">
          <ac:chgData name="ADEM GÜNGÖR" userId="11644adf46aeeaab" providerId="LiveId" clId="{0F0F7214-AFEE-4EED-8E6B-8B0783B5A76E}" dt="2026-01-28T14:00:50.084" v="73"/>
          <ac:picMkLst>
            <pc:docMk/>
            <pc:sldMk cId="0" sldId="268"/>
            <ac:picMk id="24" creationId="{619FB13A-73A8-A447-8D1F-B9AF5F157202}"/>
          </ac:picMkLst>
        </pc:picChg>
        <pc:picChg chg="add mod">
          <ac:chgData name="ADEM GÜNGÖR" userId="11644adf46aeeaab" providerId="LiveId" clId="{0F0F7214-AFEE-4EED-8E6B-8B0783B5A76E}" dt="2026-01-28T14:01:27.682" v="78" actId="14100"/>
          <ac:picMkLst>
            <pc:docMk/>
            <pc:sldMk cId="0" sldId="268"/>
            <ac:picMk id="25" creationId="{DFE34B2A-B0CC-EF07-ADED-7F801690BCB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7BFFE-1A0F-4757-81A6-49A920F73802}" type="datetimeFigureOut">
              <a:rPr lang="tr-TR" smtClean="0"/>
              <a:t>28.01.2026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66750" y="1143000"/>
            <a:ext cx="5524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1C392-90B8-4D02-9224-9E3E9A929A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175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1C392-90B8-4D02-9224-9E3E9A929A2A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907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9375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490DA356-9726-A010-8A86-FD380DB97415}"/>
              </a:ext>
            </a:extLst>
          </p:cNvPr>
          <p:cNvSpPr/>
          <p:nvPr/>
        </p:nvSpPr>
        <p:spPr>
          <a:xfrm>
            <a:off x="7943866" y="4044462"/>
            <a:ext cx="2539984" cy="10609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90EF12C-47F9-ABAC-7322-C9D6DB7CCB6E}"/>
              </a:ext>
            </a:extLst>
          </p:cNvPr>
          <p:cNvSpPr/>
          <p:nvPr/>
        </p:nvSpPr>
        <p:spPr>
          <a:xfrm>
            <a:off x="10534690" y="4050324"/>
            <a:ext cx="4876800" cy="10550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170D0380-0EF1-2166-7845-010605CDDD6D}"/>
              </a:ext>
            </a:extLst>
          </p:cNvPr>
          <p:cNvSpPr/>
          <p:nvPr/>
        </p:nvSpPr>
        <p:spPr>
          <a:xfrm>
            <a:off x="7893026" y="5105400"/>
            <a:ext cx="2539984" cy="10609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1AE3B61-22CF-84A8-6DC2-E4880780E379}"/>
              </a:ext>
            </a:extLst>
          </p:cNvPr>
          <p:cNvSpPr/>
          <p:nvPr/>
        </p:nvSpPr>
        <p:spPr>
          <a:xfrm>
            <a:off x="7943866" y="6125308"/>
            <a:ext cx="2539984" cy="10609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B1A148C-1379-A2E4-F0C5-8A5B968275B0}"/>
              </a:ext>
            </a:extLst>
          </p:cNvPr>
          <p:cNvSpPr/>
          <p:nvPr/>
        </p:nvSpPr>
        <p:spPr>
          <a:xfrm>
            <a:off x="7893026" y="7110047"/>
            <a:ext cx="2539984" cy="8147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1292E99-CC0D-1722-3FF8-0726777EF515}"/>
              </a:ext>
            </a:extLst>
          </p:cNvPr>
          <p:cNvSpPr/>
          <p:nvPr/>
        </p:nvSpPr>
        <p:spPr>
          <a:xfrm>
            <a:off x="7893026" y="7836879"/>
            <a:ext cx="2641664" cy="10609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B95A56A-7AB6-D145-4B08-BF5A647D4CD2}"/>
              </a:ext>
            </a:extLst>
          </p:cNvPr>
          <p:cNvSpPr/>
          <p:nvPr/>
        </p:nvSpPr>
        <p:spPr>
          <a:xfrm>
            <a:off x="10534690" y="5070232"/>
            <a:ext cx="4876800" cy="10550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28AB09DB-E4B8-E102-175D-4DDAEECECA24}"/>
              </a:ext>
            </a:extLst>
          </p:cNvPr>
          <p:cNvSpPr/>
          <p:nvPr/>
        </p:nvSpPr>
        <p:spPr>
          <a:xfrm>
            <a:off x="10504854" y="6054971"/>
            <a:ext cx="4876800" cy="10550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4CBB0B1-1F46-B091-445F-1B19D9BC1422}"/>
              </a:ext>
            </a:extLst>
          </p:cNvPr>
          <p:cNvSpPr/>
          <p:nvPr/>
        </p:nvSpPr>
        <p:spPr>
          <a:xfrm>
            <a:off x="10433010" y="6989885"/>
            <a:ext cx="4876800" cy="10550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D06B38AB-13AA-85AA-6A3E-9F23997E5FCC}"/>
              </a:ext>
            </a:extLst>
          </p:cNvPr>
          <p:cNvSpPr/>
          <p:nvPr/>
        </p:nvSpPr>
        <p:spPr>
          <a:xfrm>
            <a:off x="10433010" y="7924801"/>
            <a:ext cx="4948644" cy="955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3D69765E-BE33-A469-C6B9-C4210C072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866" y="5225563"/>
            <a:ext cx="2539984" cy="829408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5F24F171-7BAF-3862-A736-BBE8A4EE2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866" y="7980484"/>
            <a:ext cx="2590823" cy="844062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408BCB54-A576-60F7-5250-2EFC9335C6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530" y="4044462"/>
            <a:ext cx="4724280" cy="1025770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F213CE7C-AB8A-686E-60A7-DE292E807B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530" y="6137030"/>
            <a:ext cx="4796124" cy="888024"/>
          </a:xfrm>
          <a:prstGeom prst="rect">
            <a:avLst/>
          </a:prstGeom>
        </p:spPr>
      </p:pic>
      <p:pic>
        <p:nvPicPr>
          <p:cNvPr id="25" name="Resim 24">
            <a:extLst>
              <a:ext uri="{FF2B5EF4-FFF2-40B4-BE49-F238E27FC236}">
                <a16:creationId xmlns:a16="http://schemas.microsoft.com/office/drawing/2014/main" id="{DFE34B2A-B0CC-EF07-ADED-7F801690B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10" y="7019193"/>
            <a:ext cx="4978480" cy="829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</Words>
  <Application>Microsoft Office PowerPoint</Application>
  <PresentationFormat>Özel</PresentationFormat>
  <Paragraphs>1</Paragraphs>
  <Slides>14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8" baseType="lpstr">
      <vt:lpstr>Calibri</vt:lpstr>
      <vt:lpstr>Arial</vt:lpstr>
      <vt:lpstr>Aptos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7.3.1-GEÇMİŞTEN GÜNÜMÜZE YERLEŞME.pdf</dc:title>
  <cp:lastModifiedBy>ADEM GÜNGÖR</cp:lastModifiedBy>
  <cp:revision>1</cp:revision>
  <dcterms:created xsi:type="dcterms:W3CDTF">2006-08-16T00:00:00Z</dcterms:created>
  <dcterms:modified xsi:type="dcterms:W3CDTF">2026-01-28T14:03:01Z</dcterms:modified>
  <dc:identifier>DAG_tPOu4hM</dc:identifier>
</cp:coreProperties>
</file>