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2AC4B1-FE16-4723-BF42-977F61BDED88}" v="90" dt="2026-01-28T13:50:25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undo redo custSel modSld">
      <pc:chgData name="ADEM GÜNGÖR" userId="11644adf46aeeaab" providerId="LiveId" clId="{0F0F7214-AFEE-4EED-8E6B-8B0783B5A76E}" dt="2026-01-28T13:50:25.558" v="207"/>
      <pc:docMkLst>
        <pc:docMk/>
      </pc:docMkLst>
      <pc:sldChg chg="addSp delSp modSp mod modAnim">
        <pc:chgData name="ADEM GÜNGÖR" userId="11644adf46aeeaab" providerId="LiveId" clId="{0F0F7214-AFEE-4EED-8E6B-8B0783B5A76E}" dt="2026-01-28T13:50:25.558" v="207"/>
        <pc:sldMkLst>
          <pc:docMk/>
          <pc:sldMk cId="0" sldId="267"/>
        </pc:sldMkLst>
        <pc:spChg chg="add del mod">
          <ac:chgData name="ADEM GÜNGÖR" userId="11644adf46aeeaab" providerId="LiveId" clId="{0F0F7214-AFEE-4EED-8E6B-8B0783B5A76E}" dt="2026-01-28T13:31:38.879" v="11" actId="11529"/>
          <ac:spMkLst>
            <pc:docMk/>
            <pc:sldMk cId="0" sldId="267"/>
            <ac:spMk id="6" creationId="{B3240339-E857-A869-1AA3-613360AD31A7}"/>
          </ac:spMkLst>
        </pc:spChg>
        <pc:spChg chg="add del mod">
          <ac:chgData name="ADEM GÜNGÖR" userId="11644adf46aeeaab" providerId="LiveId" clId="{0F0F7214-AFEE-4EED-8E6B-8B0783B5A76E}" dt="2026-01-28T13:38:36.453" v="119" actId="21"/>
          <ac:spMkLst>
            <pc:docMk/>
            <pc:sldMk cId="0" sldId="267"/>
            <ac:spMk id="7" creationId="{4AE08DD6-C928-E00B-8D86-C20BF404B9DE}"/>
          </ac:spMkLst>
        </pc:spChg>
        <pc:spChg chg="add del mod">
          <ac:chgData name="ADEM GÜNGÖR" userId="11644adf46aeeaab" providerId="LiveId" clId="{0F0F7214-AFEE-4EED-8E6B-8B0783B5A76E}" dt="2026-01-28T13:38:23.982" v="114" actId="21"/>
          <ac:spMkLst>
            <pc:docMk/>
            <pc:sldMk cId="0" sldId="267"/>
            <ac:spMk id="8" creationId="{4CA15765-F8EC-8A20-0909-EE4236786D97}"/>
          </ac:spMkLst>
        </pc:spChg>
        <pc:spChg chg="add del mod">
          <ac:chgData name="ADEM GÜNGÖR" userId="11644adf46aeeaab" providerId="LiveId" clId="{0F0F7214-AFEE-4EED-8E6B-8B0783B5A76E}" dt="2026-01-28T13:38:33.909" v="118" actId="21"/>
          <ac:spMkLst>
            <pc:docMk/>
            <pc:sldMk cId="0" sldId="267"/>
            <ac:spMk id="9" creationId="{1586CFA3-765D-6C1C-17DA-0690CF782D96}"/>
          </ac:spMkLst>
        </pc:spChg>
        <pc:spChg chg="add del mod">
          <ac:chgData name="ADEM GÜNGÖR" userId="11644adf46aeeaab" providerId="LiveId" clId="{0F0F7214-AFEE-4EED-8E6B-8B0783B5A76E}" dt="2026-01-28T13:38:28.948" v="116" actId="21"/>
          <ac:spMkLst>
            <pc:docMk/>
            <pc:sldMk cId="0" sldId="267"/>
            <ac:spMk id="10" creationId="{8D980552-F23C-4BA8-1797-BE78F9004FFC}"/>
          </ac:spMkLst>
        </pc:spChg>
        <pc:spChg chg="add del mod">
          <ac:chgData name="ADEM GÜNGÖR" userId="11644adf46aeeaab" providerId="LiveId" clId="{0F0F7214-AFEE-4EED-8E6B-8B0783B5A76E}" dt="2026-01-28T13:38:41.889" v="121" actId="21"/>
          <ac:spMkLst>
            <pc:docMk/>
            <pc:sldMk cId="0" sldId="267"/>
            <ac:spMk id="11" creationId="{312ECD8B-CA97-57D4-8F70-E59777B8A514}"/>
          </ac:spMkLst>
        </pc:spChg>
        <pc:spChg chg="add del mod">
          <ac:chgData name="ADEM GÜNGÖR" userId="11644adf46aeeaab" providerId="LiveId" clId="{0F0F7214-AFEE-4EED-8E6B-8B0783B5A76E}" dt="2026-01-28T13:38:55.478" v="125" actId="21"/>
          <ac:spMkLst>
            <pc:docMk/>
            <pc:sldMk cId="0" sldId="267"/>
            <ac:spMk id="12" creationId="{7F143995-63AF-C69E-F482-FA393E0FB81C}"/>
          </ac:spMkLst>
        </pc:spChg>
        <pc:spChg chg="add del mod">
          <ac:chgData name="ADEM GÜNGÖR" userId="11644adf46aeeaab" providerId="LiveId" clId="{0F0F7214-AFEE-4EED-8E6B-8B0783B5A76E}" dt="2026-01-28T13:38:53.072" v="124" actId="21"/>
          <ac:spMkLst>
            <pc:docMk/>
            <pc:sldMk cId="0" sldId="267"/>
            <ac:spMk id="13" creationId="{D5A26D58-E386-2666-F0B0-C5FAF87BAB91}"/>
          </ac:spMkLst>
        </pc:spChg>
        <pc:spChg chg="add del mod">
          <ac:chgData name="ADEM GÜNGÖR" userId="11644adf46aeeaab" providerId="LiveId" clId="{0F0F7214-AFEE-4EED-8E6B-8B0783B5A76E}" dt="2026-01-28T13:38:44.876" v="122" actId="21"/>
          <ac:spMkLst>
            <pc:docMk/>
            <pc:sldMk cId="0" sldId="267"/>
            <ac:spMk id="14" creationId="{FA84B7A9-797B-DF0B-FA47-4BE1EF0A8E8F}"/>
          </ac:spMkLst>
        </pc:spChg>
        <pc:spChg chg="add del mod">
          <ac:chgData name="ADEM GÜNGÖR" userId="11644adf46aeeaab" providerId="LiveId" clId="{0F0F7214-AFEE-4EED-8E6B-8B0783B5A76E}" dt="2026-01-28T13:38:26.391" v="115" actId="21"/>
          <ac:spMkLst>
            <pc:docMk/>
            <pc:sldMk cId="0" sldId="267"/>
            <ac:spMk id="15" creationId="{EB75863E-52C2-36AC-55C2-57AC26CE0D33}"/>
          </ac:spMkLst>
        </pc:spChg>
        <pc:spChg chg="add del mod">
          <ac:chgData name="ADEM GÜNGÖR" userId="11644adf46aeeaab" providerId="LiveId" clId="{0F0F7214-AFEE-4EED-8E6B-8B0783B5A76E}" dt="2026-01-28T13:38:39.070" v="120" actId="21"/>
          <ac:spMkLst>
            <pc:docMk/>
            <pc:sldMk cId="0" sldId="267"/>
            <ac:spMk id="16" creationId="{5DFA4AB3-BB67-606B-4376-3C763678ABBD}"/>
          </ac:spMkLst>
        </pc:spChg>
        <pc:spChg chg="add del mod">
          <ac:chgData name="ADEM GÜNGÖR" userId="11644adf46aeeaab" providerId="LiveId" clId="{0F0F7214-AFEE-4EED-8E6B-8B0783B5A76E}" dt="2026-01-28T13:38:50.674" v="123" actId="21"/>
          <ac:spMkLst>
            <pc:docMk/>
            <pc:sldMk cId="0" sldId="267"/>
            <ac:spMk id="17" creationId="{D62E6D8D-8DAE-9D2E-753D-6B999AFA893E}"/>
          </ac:spMkLst>
        </pc:spChg>
        <pc:spChg chg="add del mod">
          <ac:chgData name="ADEM GÜNGÖR" userId="11644adf46aeeaab" providerId="LiveId" clId="{0F0F7214-AFEE-4EED-8E6B-8B0783B5A76E}" dt="2026-01-28T13:38:31.516" v="117" actId="21"/>
          <ac:spMkLst>
            <pc:docMk/>
            <pc:sldMk cId="0" sldId="267"/>
            <ac:spMk id="18" creationId="{9EE3D1CF-6439-38B7-98BC-488709C59C05}"/>
          </ac:spMkLst>
        </pc:spChg>
        <pc:spChg chg="add del mod">
          <ac:chgData name="ADEM GÜNGÖR" userId="11644adf46aeeaab" providerId="LiveId" clId="{0F0F7214-AFEE-4EED-8E6B-8B0783B5A76E}" dt="2026-01-28T13:38:21.417" v="113" actId="21"/>
          <ac:spMkLst>
            <pc:docMk/>
            <pc:sldMk cId="0" sldId="267"/>
            <ac:spMk id="19" creationId="{2F1421AB-CBBC-224F-50E7-21DA2D4D3F64}"/>
          </ac:spMkLst>
        </pc:spChg>
        <pc:spChg chg="add mod ord">
          <ac:chgData name="ADEM GÜNGÖR" userId="11644adf46aeeaab" providerId="LiveId" clId="{0F0F7214-AFEE-4EED-8E6B-8B0783B5A76E}" dt="2026-01-28T13:40:20.717" v="132" actId="166"/>
          <ac:spMkLst>
            <pc:docMk/>
            <pc:sldMk cId="0" sldId="267"/>
            <ac:spMk id="20" creationId="{FF06A432-5A39-D990-A4E7-E7BFA7D10D24}"/>
          </ac:spMkLst>
        </pc:spChg>
        <pc:spChg chg="add mod">
          <ac:chgData name="ADEM GÜNGÖR" userId="11644adf46aeeaab" providerId="LiveId" clId="{0F0F7214-AFEE-4EED-8E6B-8B0783B5A76E}" dt="2026-01-28T13:45:22.068" v="160" actId="1076"/>
          <ac:spMkLst>
            <pc:docMk/>
            <pc:sldMk cId="0" sldId="267"/>
            <ac:spMk id="21" creationId="{8111EFF9-BCA4-EAB4-D5BC-E6FAE87D85AA}"/>
          </ac:spMkLst>
        </pc:spChg>
        <pc:spChg chg="add mod">
          <ac:chgData name="ADEM GÜNGÖR" userId="11644adf46aeeaab" providerId="LiveId" clId="{0F0F7214-AFEE-4EED-8E6B-8B0783B5A76E}" dt="2026-01-28T13:47:21.351" v="175" actId="1076"/>
          <ac:spMkLst>
            <pc:docMk/>
            <pc:sldMk cId="0" sldId="267"/>
            <ac:spMk id="22" creationId="{DD244C8D-61B2-EE79-EF48-7E6DD07A9E1F}"/>
          </ac:spMkLst>
        </pc:spChg>
        <pc:spChg chg="add mod">
          <ac:chgData name="ADEM GÜNGÖR" userId="11644adf46aeeaab" providerId="LiveId" clId="{0F0F7214-AFEE-4EED-8E6B-8B0783B5A76E}" dt="2026-01-28T13:45:06.689" v="157" actId="1076"/>
          <ac:spMkLst>
            <pc:docMk/>
            <pc:sldMk cId="0" sldId="267"/>
            <ac:spMk id="23" creationId="{D388D86B-61E7-8555-0839-9D5F11B17C10}"/>
          </ac:spMkLst>
        </pc:spChg>
        <pc:spChg chg="add mod">
          <ac:chgData name="ADEM GÜNGÖR" userId="11644adf46aeeaab" providerId="LiveId" clId="{0F0F7214-AFEE-4EED-8E6B-8B0783B5A76E}" dt="2026-01-28T13:44:59.609" v="156" actId="1076"/>
          <ac:spMkLst>
            <pc:docMk/>
            <pc:sldMk cId="0" sldId="267"/>
            <ac:spMk id="24" creationId="{04407CF1-4099-8E27-8A32-2E8648ECE6A1}"/>
          </ac:spMkLst>
        </pc:spChg>
        <pc:spChg chg="add mod">
          <ac:chgData name="ADEM GÜNGÖR" userId="11644adf46aeeaab" providerId="LiveId" clId="{0F0F7214-AFEE-4EED-8E6B-8B0783B5A76E}" dt="2026-01-28T13:48:09.881" v="183" actId="1076"/>
          <ac:spMkLst>
            <pc:docMk/>
            <pc:sldMk cId="0" sldId="267"/>
            <ac:spMk id="25" creationId="{B68071C8-E812-25BE-2D3C-2FAD0D2BDA4D}"/>
          </ac:spMkLst>
        </pc:spChg>
        <pc:spChg chg="add del mod">
          <ac:chgData name="ADEM GÜNGÖR" userId="11644adf46aeeaab" providerId="LiveId" clId="{0F0F7214-AFEE-4EED-8E6B-8B0783B5A76E}" dt="2026-01-28T13:48:47.764" v="186" actId="21"/>
          <ac:spMkLst>
            <pc:docMk/>
            <pc:sldMk cId="0" sldId="267"/>
            <ac:spMk id="26" creationId="{7874090F-FF75-9A20-9467-F47DC746952B}"/>
          </ac:spMkLst>
        </pc:spChg>
        <pc:spChg chg="add mod">
          <ac:chgData name="ADEM GÜNGÖR" userId="11644adf46aeeaab" providerId="LiveId" clId="{0F0F7214-AFEE-4EED-8E6B-8B0783B5A76E}" dt="2026-01-28T13:45:09.007" v="158" actId="1076"/>
          <ac:spMkLst>
            <pc:docMk/>
            <pc:sldMk cId="0" sldId="267"/>
            <ac:spMk id="27" creationId="{A917E454-7001-7FA0-EFF2-65B2CCFBCC43}"/>
          </ac:spMkLst>
        </pc:spChg>
        <pc:spChg chg="add mod">
          <ac:chgData name="ADEM GÜNGÖR" userId="11644adf46aeeaab" providerId="LiveId" clId="{0F0F7214-AFEE-4EED-8E6B-8B0783B5A76E}" dt="2026-01-28T13:44:44.146" v="152" actId="1076"/>
          <ac:spMkLst>
            <pc:docMk/>
            <pc:sldMk cId="0" sldId="267"/>
            <ac:spMk id="28" creationId="{8ADBF358-7B49-2E6E-3351-D3D205D7F8D9}"/>
          </ac:spMkLst>
        </pc:spChg>
        <pc:spChg chg="add mod">
          <ac:chgData name="ADEM GÜNGÖR" userId="11644adf46aeeaab" providerId="LiveId" clId="{0F0F7214-AFEE-4EED-8E6B-8B0783B5A76E}" dt="2026-01-28T13:44:36.406" v="151" actId="1076"/>
          <ac:spMkLst>
            <pc:docMk/>
            <pc:sldMk cId="0" sldId="267"/>
            <ac:spMk id="29" creationId="{20819685-EB3B-395F-20BA-9E3C8CEDE48A}"/>
          </ac:spMkLst>
        </pc:spChg>
        <pc:spChg chg="add mod">
          <ac:chgData name="ADEM GÜNGÖR" userId="11644adf46aeeaab" providerId="LiveId" clId="{0F0F7214-AFEE-4EED-8E6B-8B0783B5A76E}" dt="2026-01-28T13:44:33.323" v="150" actId="1076"/>
          <ac:spMkLst>
            <pc:docMk/>
            <pc:sldMk cId="0" sldId="267"/>
            <ac:spMk id="30" creationId="{BBBC8ED2-2034-5008-BAA0-671E915FBEC9}"/>
          </ac:spMkLst>
        </pc:spChg>
        <pc:spChg chg="add mod">
          <ac:chgData name="ADEM GÜNGÖR" userId="11644adf46aeeaab" providerId="LiveId" clId="{0F0F7214-AFEE-4EED-8E6B-8B0783B5A76E}" dt="2026-01-28T13:44:28.897" v="149" actId="1076"/>
          <ac:spMkLst>
            <pc:docMk/>
            <pc:sldMk cId="0" sldId="267"/>
            <ac:spMk id="31" creationId="{89AABCEF-9572-9230-A3A9-999DEE6497C6}"/>
          </ac:spMkLst>
        </pc:spChg>
        <pc:spChg chg="add mod">
          <ac:chgData name="ADEM GÜNGÖR" userId="11644adf46aeeaab" providerId="LiveId" clId="{0F0F7214-AFEE-4EED-8E6B-8B0783B5A76E}" dt="2026-01-28T13:44:26.324" v="148" actId="1076"/>
          <ac:spMkLst>
            <pc:docMk/>
            <pc:sldMk cId="0" sldId="267"/>
            <ac:spMk id="32" creationId="{D32B5390-BB11-A46C-774C-FFC36D020128}"/>
          </ac:spMkLst>
        </pc:spChg>
        <pc:spChg chg="add mod">
          <ac:chgData name="ADEM GÜNGÖR" userId="11644adf46aeeaab" providerId="LiveId" clId="{0F0F7214-AFEE-4EED-8E6B-8B0783B5A76E}" dt="2026-01-28T13:47:23.950" v="176" actId="1076"/>
          <ac:spMkLst>
            <pc:docMk/>
            <pc:sldMk cId="0" sldId="267"/>
            <ac:spMk id="33" creationId="{C3A6CB76-D2F0-E7D3-2DCE-6DEF454E5973}"/>
          </ac:spMkLst>
        </pc:spChg>
        <pc:spChg chg="add mod">
          <ac:chgData name="ADEM GÜNGÖR" userId="11644adf46aeeaab" providerId="LiveId" clId="{0F0F7214-AFEE-4EED-8E6B-8B0783B5A76E}" dt="2026-01-28T13:45:55.524" v="167" actId="1076"/>
          <ac:spMkLst>
            <pc:docMk/>
            <pc:sldMk cId="0" sldId="267"/>
            <ac:spMk id="34" creationId="{CA3DA6AC-4C45-DD6B-93DB-1F8AB39AD69C}"/>
          </ac:spMkLst>
        </pc:spChg>
        <pc:spChg chg="add mod">
          <ac:chgData name="ADEM GÜNGÖR" userId="11644adf46aeeaab" providerId="LiveId" clId="{0F0F7214-AFEE-4EED-8E6B-8B0783B5A76E}" dt="2026-01-28T13:45:44.342" v="166" actId="1076"/>
          <ac:spMkLst>
            <pc:docMk/>
            <pc:sldMk cId="0" sldId="267"/>
            <ac:spMk id="35" creationId="{B0639738-5BE6-29CB-EDF6-0CEA20C6A6CD}"/>
          </ac:spMkLst>
        </pc:spChg>
        <pc:spChg chg="add mod">
          <ac:chgData name="ADEM GÜNGÖR" userId="11644adf46aeeaab" providerId="LiveId" clId="{0F0F7214-AFEE-4EED-8E6B-8B0783B5A76E}" dt="2026-01-28T13:47:13.137" v="174" actId="688"/>
          <ac:spMkLst>
            <pc:docMk/>
            <pc:sldMk cId="0" sldId="267"/>
            <ac:spMk id="36" creationId="{85BA7E57-F3C3-9A26-9E3B-75738170CC11}"/>
          </ac:spMkLst>
        </pc:spChg>
        <pc:spChg chg="add mod">
          <ac:chgData name="ADEM GÜNGÖR" userId="11644adf46aeeaab" providerId="LiveId" clId="{0F0F7214-AFEE-4EED-8E6B-8B0783B5A76E}" dt="2026-01-28T13:47:09.634" v="172" actId="1076"/>
          <ac:spMkLst>
            <pc:docMk/>
            <pc:sldMk cId="0" sldId="267"/>
            <ac:spMk id="37" creationId="{D903E878-7128-2DBF-7DA0-D1F1CE747B4A}"/>
          </ac:spMkLst>
        </pc:spChg>
        <pc:spChg chg="add del mod">
          <ac:chgData name="ADEM GÜNGÖR" userId="11644adf46aeeaab" providerId="LiveId" clId="{0F0F7214-AFEE-4EED-8E6B-8B0783B5A76E}" dt="2026-01-28T13:48:31.338" v="185" actId="21"/>
          <ac:spMkLst>
            <pc:docMk/>
            <pc:sldMk cId="0" sldId="267"/>
            <ac:spMk id="38" creationId="{62601DD0-F6E2-FF5F-BB51-346220455C11}"/>
          </ac:spMkLst>
        </pc:spChg>
        <pc:spChg chg="add del mod">
          <ac:chgData name="ADEM GÜNGÖR" userId="11644adf46aeeaab" providerId="LiveId" clId="{0F0F7214-AFEE-4EED-8E6B-8B0783B5A76E}" dt="2026-01-28T13:48:26.058" v="184" actId="21"/>
          <ac:spMkLst>
            <pc:docMk/>
            <pc:sldMk cId="0" sldId="267"/>
            <ac:spMk id="39" creationId="{993DB935-C6AF-BF2B-FA30-7BCD5C2F9681}"/>
          </ac:spMkLst>
        </pc:spChg>
        <pc:spChg chg="add mod">
          <ac:chgData name="ADEM GÜNGÖR" userId="11644adf46aeeaab" providerId="LiveId" clId="{0F0F7214-AFEE-4EED-8E6B-8B0783B5A76E}" dt="2026-01-28T13:47:57.252" v="181" actId="1076"/>
          <ac:spMkLst>
            <pc:docMk/>
            <pc:sldMk cId="0" sldId="267"/>
            <ac:spMk id="40" creationId="{EA11FD52-9227-A2EF-708E-1877ECF6D51D}"/>
          </ac:spMkLst>
        </pc:spChg>
        <pc:spChg chg="add mod">
          <ac:chgData name="ADEM GÜNGÖR" userId="11644adf46aeeaab" providerId="LiveId" clId="{0F0F7214-AFEE-4EED-8E6B-8B0783B5A76E}" dt="2026-01-28T13:47:51.506" v="180" actId="1076"/>
          <ac:spMkLst>
            <pc:docMk/>
            <pc:sldMk cId="0" sldId="267"/>
            <ac:spMk id="41" creationId="{992D2494-C063-BA4A-6C4F-3FE803CC4FF3}"/>
          </ac:spMkLst>
        </pc:spChg>
        <pc:grpChg chg="mod">
          <ac:chgData name="ADEM GÜNGÖR" userId="11644adf46aeeaab" providerId="LiveId" clId="{0F0F7214-AFEE-4EED-8E6B-8B0783B5A76E}" dt="2026-01-28T13:35:05.877" v="67" actId="1076"/>
          <ac:grpSpMkLst>
            <pc:docMk/>
            <pc:sldMk cId="0" sldId="267"/>
            <ac:grpSpMk id="2" creationId="{00000000-0000-0000-0000-000000000000}"/>
          </ac:grpSpMkLst>
        </pc:grpChg>
        <pc:picChg chg="add del mod">
          <ac:chgData name="ADEM GÜNGÖR" userId="11644adf46aeeaab" providerId="LiveId" clId="{0F0F7214-AFEE-4EED-8E6B-8B0783B5A76E}" dt="2026-01-28T13:30:36.449" v="7" actId="21"/>
          <ac:picMkLst>
            <pc:docMk/>
            <pc:sldMk cId="0" sldId="267"/>
            <ac:picMk id="5" creationId="{C52A0B3D-B579-2E27-5E1D-09261CDBF2F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80871-B6F1-4B65-8EE5-CCF38F29201A}" type="datetimeFigureOut">
              <a:rPr lang="tr-TR" smtClean="0"/>
              <a:t>28.01.2026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66750" y="1143000"/>
            <a:ext cx="5524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F60170-6B19-4E90-93A2-DD1347398D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374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F60170-6B19-4E90-93A2-DD1347398D4A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1516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6963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0" name="Dikdörtgen 19">
            <a:extLst>
              <a:ext uri="{FF2B5EF4-FFF2-40B4-BE49-F238E27FC236}">
                <a16:creationId xmlns:a16="http://schemas.microsoft.com/office/drawing/2014/main" id="{FF06A432-5A39-D990-A4E7-E7BFA7D10D24}"/>
              </a:ext>
            </a:extLst>
          </p:cNvPr>
          <p:cNvSpPr/>
          <p:nvPr/>
        </p:nvSpPr>
        <p:spPr>
          <a:xfrm>
            <a:off x="3549650" y="3200400"/>
            <a:ext cx="12801600" cy="533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111EFF9-BCA4-EAB4-D5BC-E6FAE87D85AA}"/>
              </a:ext>
            </a:extLst>
          </p:cNvPr>
          <p:cNvSpPr/>
          <p:nvPr/>
        </p:nvSpPr>
        <p:spPr>
          <a:xfrm>
            <a:off x="10756900" y="5597769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D244C8D-61B2-EE79-EF48-7E6DD07A9E1F}"/>
              </a:ext>
            </a:extLst>
          </p:cNvPr>
          <p:cNvSpPr/>
          <p:nvPr/>
        </p:nvSpPr>
        <p:spPr>
          <a:xfrm>
            <a:off x="4083840" y="5515707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388D86B-61E7-8555-0839-9D5F11B17C10}"/>
              </a:ext>
            </a:extLst>
          </p:cNvPr>
          <p:cNvSpPr/>
          <p:nvPr/>
        </p:nvSpPr>
        <p:spPr>
          <a:xfrm>
            <a:off x="12941268" y="4419600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4407CF1-4099-8E27-8A32-2E8648ECE6A1}"/>
              </a:ext>
            </a:extLst>
          </p:cNvPr>
          <p:cNvSpPr/>
          <p:nvPr/>
        </p:nvSpPr>
        <p:spPr>
          <a:xfrm>
            <a:off x="8426450" y="4314092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8071C8-E812-25BE-2D3C-2FAD0D2BDA4D}"/>
              </a:ext>
            </a:extLst>
          </p:cNvPr>
          <p:cNvSpPr/>
          <p:nvPr/>
        </p:nvSpPr>
        <p:spPr>
          <a:xfrm>
            <a:off x="6354885" y="4443046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917E454-7001-7FA0-EFF2-65B2CCFBCC43}"/>
              </a:ext>
            </a:extLst>
          </p:cNvPr>
          <p:cNvSpPr/>
          <p:nvPr/>
        </p:nvSpPr>
        <p:spPr>
          <a:xfrm>
            <a:off x="14626232" y="4443046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ADBF358-7B49-2E6E-3351-D3D205D7F8D9}"/>
              </a:ext>
            </a:extLst>
          </p:cNvPr>
          <p:cNvSpPr/>
          <p:nvPr/>
        </p:nvSpPr>
        <p:spPr>
          <a:xfrm>
            <a:off x="12866077" y="3182815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0819685-EB3B-395F-20BA-9E3C8CEDE48A}"/>
              </a:ext>
            </a:extLst>
          </p:cNvPr>
          <p:cNvSpPr/>
          <p:nvPr/>
        </p:nvSpPr>
        <p:spPr>
          <a:xfrm>
            <a:off x="8406423" y="3253153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BBC8ED2-2034-5008-BAA0-671E915FBEC9}"/>
              </a:ext>
            </a:extLst>
          </p:cNvPr>
          <p:cNvSpPr/>
          <p:nvPr/>
        </p:nvSpPr>
        <p:spPr>
          <a:xfrm>
            <a:off x="10756900" y="3270738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9AABCEF-9572-9230-A3A9-999DEE6497C6}"/>
              </a:ext>
            </a:extLst>
          </p:cNvPr>
          <p:cNvSpPr/>
          <p:nvPr/>
        </p:nvSpPr>
        <p:spPr>
          <a:xfrm>
            <a:off x="6445250" y="3253153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32B5390-BB11-A46C-774C-FFC36D020128}"/>
              </a:ext>
            </a:extLst>
          </p:cNvPr>
          <p:cNvSpPr/>
          <p:nvPr/>
        </p:nvSpPr>
        <p:spPr>
          <a:xfrm>
            <a:off x="4215423" y="3270738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3A6CB76-D2F0-E7D3-2DCE-6DEF454E5973}"/>
              </a:ext>
            </a:extLst>
          </p:cNvPr>
          <p:cNvSpPr/>
          <p:nvPr/>
        </p:nvSpPr>
        <p:spPr>
          <a:xfrm>
            <a:off x="6420828" y="7760677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A3DA6AC-4C45-DD6B-93DB-1F8AB39AD69C}"/>
              </a:ext>
            </a:extLst>
          </p:cNvPr>
          <p:cNvSpPr/>
          <p:nvPr/>
        </p:nvSpPr>
        <p:spPr>
          <a:xfrm>
            <a:off x="10745177" y="6547338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0639738-5BE6-29CB-EDF6-0CEA20C6A6CD}"/>
              </a:ext>
            </a:extLst>
          </p:cNvPr>
          <p:cNvSpPr/>
          <p:nvPr/>
        </p:nvSpPr>
        <p:spPr>
          <a:xfrm>
            <a:off x="6445250" y="6512169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5BA7E57-F3C3-9A26-9E3B-75738170CC11}"/>
              </a:ext>
            </a:extLst>
          </p:cNvPr>
          <p:cNvSpPr/>
          <p:nvPr/>
        </p:nvSpPr>
        <p:spPr>
          <a:xfrm rot="21172447">
            <a:off x="4121150" y="6705600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903E878-7128-2DBF-7DA0-D1F1CE747B4A}"/>
              </a:ext>
            </a:extLst>
          </p:cNvPr>
          <p:cNvSpPr/>
          <p:nvPr/>
        </p:nvSpPr>
        <p:spPr>
          <a:xfrm>
            <a:off x="4121150" y="7631724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A11FD52-9227-A2EF-708E-1877ECF6D51D}"/>
              </a:ext>
            </a:extLst>
          </p:cNvPr>
          <p:cNvSpPr/>
          <p:nvPr/>
        </p:nvSpPr>
        <p:spPr>
          <a:xfrm>
            <a:off x="8350250" y="5416061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92D2494-C063-BA4A-6C4F-3FE803CC4FF3}"/>
              </a:ext>
            </a:extLst>
          </p:cNvPr>
          <p:cNvSpPr/>
          <p:nvPr/>
        </p:nvSpPr>
        <p:spPr>
          <a:xfrm>
            <a:off x="8455945" y="6547338"/>
            <a:ext cx="762000" cy="6096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0" grpId="0" animBg="1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</Words>
  <Application>Microsoft Office PowerPoint</Application>
  <PresentationFormat>Özel</PresentationFormat>
  <Paragraphs>1</Paragraphs>
  <Slides>13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Calibri</vt:lpstr>
      <vt:lpstr>Arial</vt:lpstr>
      <vt:lpstr>Aptos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7.3.3- ÜLKEMİZDE GÖÇ.pdf</dc:title>
  <cp:lastModifiedBy>ADEM GÜNGÖR</cp:lastModifiedBy>
  <cp:revision>1</cp:revision>
  <dcterms:created xsi:type="dcterms:W3CDTF">2006-08-16T00:00:00Z</dcterms:created>
  <dcterms:modified xsi:type="dcterms:W3CDTF">2026-01-28T13:50:27Z</dcterms:modified>
  <dc:identifier>DAG_tPOINuE</dc:identifier>
</cp:coreProperties>
</file>