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605C09-98D5-419D-A5D4-03CEE875E17A}" v="28" dt="2026-01-28T15:29:29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undo custSel modSld">
      <pc:chgData name="ADEM GÜNGÖR" userId="11644adf46aeeaab" providerId="LiveId" clId="{0F0F7214-AFEE-4EED-8E6B-8B0783B5A76E}" dt="2026-01-28T15:29:29.742" v="91"/>
      <pc:docMkLst>
        <pc:docMk/>
      </pc:docMkLst>
      <pc:sldChg chg="addSp delSp modSp mod modAnim">
        <pc:chgData name="ADEM GÜNGÖR" userId="11644adf46aeeaab" providerId="LiveId" clId="{0F0F7214-AFEE-4EED-8E6B-8B0783B5A76E}" dt="2026-01-28T15:22:54.248" v="49"/>
        <pc:sldMkLst>
          <pc:docMk/>
          <pc:sldMk cId="0" sldId="266"/>
        </pc:sldMkLst>
        <pc:spChg chg="add mod">
          <ac:chgData name="ADEM GÜNGÖR" userId="11644adf46aeeaab" providerId="LiveId" clId="{0F0F7214-AFEE-4EED-8E6B-8B0783B5A76E}" dt="2026-01-28T15:21:59.975" v="42" actId="1076"/>
          <ac:spMkLst>
            <pc:docMk/>
            <pc:sldMk cId="0" sldId="266"/>
            <ac:spMk id="4" creationId="{9AE1682E-9E69-C61F-D482-52F19B2F2D85}"/>
          </ac:spMkLst>
        </pc:spChg>
        <pc:spChg chg="add mod">
          <ac:chgData name="ADEM GÜNGÖR" userId="11644adf46aeeaab" providerId="LiveId" clId="{0F0F7214-AFEE-4EED-8E6B-8B0783B5A76E}" dt="2026-01-28T15:21:59.442" v="41" actId="1076"/>
          <ac:spMkLst>
            <pc:docMk/>
            <pc:sldMk cId="0" sldId="266"/>
            <ac:spMk id="5" creationId="{A2E78175-0C0A-EC2B-C45B-42447070BC61}"/>
          </ac:spMkLst>
        </pc:spChg>
        <pc:spChg chg="add mod">
          <ac:chgData name="ADEM GÜNGÖR" userId="11644adf46aeeaab" providerId="LiveId" clId="{0F0F7214-AFEE-4EED-8E6B-8B0783B5A76E}" dt="2026-01-28T15:21:58.920" v="40" actId="1076"/>
          <ac:spMkLst>
            <pc:docMk/>
            <pc:sldMk cId="0" sldId="266"/>
            <ac:spMk id="6" creationId="{41B27378-32FA-F3D0-C57D-DD8B0E87F195}"/>
          </ac:spMkLst>
        </pc:spChg>
        <pc:spChg chg="add del mod">
          <ac:chgData name="ADEM GÜNGÖR" userId="11644adf46aeeaab" providerId="LiveId" clId="{0F0F7214-AFEE-4EED-8E6B-8B0783B5A76E}" dt="2026-01-28T15:21:58.254" v="39" actId="11529"/>
          <ac:spMkLst>
            <pc:docMk/>
            <pc:sldMk cId="0" sldId="266"/>
            <ac:spMk id="7" creationId="{7803E4B5-97B8-A308-DF8B-EF630162FF18}"/>
          </ac:spMkLst>
        </pc:spChg>
        <pc:spChg chg="add del">
          <ac:chgData name="ADEM GÜNGÖR" userId="11644adf46aeeaab" providerId="LiveId" clId="{0F0F7214-AFEE-4EED-8E6B-8B0783B5A76E}" dt="2026-01-28T15:21:56.606" v="36" actId="22"/>
          <ac:spMkLst>
            <pc:docMk/>
            <pc:sldMk cId="0" sldId="266"/>
            <ac:spMk id="9" creationId="{60D87FE1-C5D4-0577-FBD6-59ACA9DBF155}"/>
          </ac:spMkLst>
        </pc:spChg>
      </pc:sldChg>
      <pc:sldChg chg="addSp modSp mod modAnim">
        <pc:chgData name="ADEM GÜNGÖR" userId="11644adf46aeeaab" providerId="LiveId" clId="{0F0F7214-AFEE-4EED-8E6B-8B0783B5A76E}" dt="2026-01-28T15:29:29.742" v="91"/>
        <pc:sldMkLst>
          <pc:docMk/>
          <pc:sldMk cId="0" sldId="267"/>
        </pc:sldMkLst>
        <pc:spChg chg="add mod">
          <ac:chgData name="ADEM GÜNGÖR" userId="11644adf46aeeaab" providerId="LiveId" clId="{0F0F7214-AFEE-4EED-8E6B-8B0783B5A76E}" dt="2026-01-28T15:25:47.840" v="54" actId="13822"/>
          <ac:spMkLst>
            <pc:docMk/>
            <pc:sldMk cId="0" sldId="267"/>
            <ac:spMk id="4" creationId="{3C5E1027-A6C1-81FA-1F95-26AEFF870129}"/>
          </ac:spMkLst>
        </pc:spChg>
        <pc:spChg chg="add mod">
          <ac:chgData name="ADEM GÜNGÖR" userId="11644adf46aeeaab" providerId="LiveId" clId="{0F0F7214-AFEE-4EED-8E6B-8B0783B5A76E}" dt="2026-01-28T15:25:56.972" v="56" actId="1076"/>
          <ac:spMkLst>
            <pc:docMk/>
            <pc:sldMk cId="0" sldId="267"/>
            <ac:spMk id="5" creationId="{B2237025-AD30-3589-2769-7428217EB29C}"/>
          </ac:spMkLst>
        </pc:spChg>
        <pc:spChg chg="add mod">
          <ac:chgData name="ADEM GÜNGÖR" userId="11644adf46aeeaab" providerId="LiveId" clId="{0F0F7214-AFEE-4EED-8E6B-8B0783B5A76E}" dt="2026-01-28T15:26:05.009" v="58" actId="1076"/>
          <ac:spMkLst>
            <pc:docMk/>
            <pc:sldMk cId="0" sldId="267"/>
            <ac:spMk id="6" creationId="{395717D8-0262-12F7-7B6C-D549DC68378F}"/>
          </ac:spMkLst>
        </pc:spChg>
        <pc:spChg chg="add mod">
          <ac:chgData name="ADEM GÜNGÖR" userId="11644adf46aeeaab" providerId="LiveId" clId="{0F0F7214-AFEE-4EED-8E6B-8B0783B5A76E}" dt="2026-01-28T15:26:15.081" v="60" actId="1076"/>
          <ac:spMkLst>
            <pc:docMk/>
            <pc:sldMk cId="0" sldId="267"/>
            <ac:spMk id="7" creationId="{7AB47BB7-28BF-3B30-C8A2-9FCBE7725196}"/>
          </ac:spMkLst>
        </pc:spChg>
        <pc:spChg chg="add mod">
          <ac:chgData name="ADEM GÜNGÖR" userId="11644adf46aeeaab" providerId="LiveId" clId="{0F0F7214-AFEE-4EED-8E6B-8B0783B5A76E}" dt="2026-01-28T15:26:36.586" v="63" actId="1076"/>
          <ac:spMkLst>
            <pc:docMk/>
            <pc:sldMk cId="0" sldId="267"/>
            <ac:spMk id="8" creationId="{8CD15272-DA80-C6D6-03F1-791D196C88D6}"/>
          </ac:spMkLst>
        </pc:spChg>
        <pc:spChg chg="add mod">
          <ac:chgData name="ADEM GÜNGÖR" userId="11644adf46aeeaab" providerId="LiveId" clId="{0F0F7214-AFEE-4EED-8E6B-8B0783B5A76E}" dt="2026-01-28T15:26:43.734" v="65" actId="1076"/>
          <ac:spMkLst>
            <pc:docMk/>
            <pc:sldMk cId="0" sldId="267"/>
            <ac:spMk id="9" creationId="{ABC2ED7E-FE62-6652-A499-D56291BF4463}"/>
          </ac:spMkLst>
        </pc:spChg>
        <pc:picChg chg="add mod">
          <ac:chgData name="ADEM GÜNGÖR" userId="11644adf46aeeaab" providerId="LiveId" clId="{0F0F7214-AFEE-4EED-8E6B-8B0783B5A76E}" dt="2026-01-28T15:27:53.177" v="73" actId="14100"/>
          <ac:picMkLst>
            <pc:docMk/>
            <pc:sldMk cId="0" sldId="267"/>
            <ac:picMk id="11" creationId="{EAC982DE-28BC-01B4-3870-209E10159633}"/>
          </ac:picMkLst>
        </pc:picChg>
        <pc:picChg chg="add mod">
          <ac:chgData name="ADEM GÜNGÖR" userId="11644adf46aeeaab" providerId="LiveId" clId="{0F0F7214-AFEE-4EED-8E6B-8B0783B5A76E}" dt="2026-01-28T15:28:19.043" v="79" actId="14100"/>
          <ac:picMkLst>
            <pc:docMk/>
            <pc:sldMk cId="0" sldId="267"/>
            <ac:picMk id="13" creationId="{0036863A-178E-6EC7-2A80-AA40026FA5A0}"/>
          </ac:picMkLst>
        </pc:picChg>
        <pc:picChg chg="add mod">
          <ac:chgData name="ADEM GÜNGÖR" userId="11644adf46aeeaab" providerId="LiveId" clId="{0F0F7214-AFEE-4EED-8E6B-8B0783B5A76E}" dt="2026-01-28T15:28:45.577" v="85" actId="14100"/>
          <ac:picMkLst>
            <pc:docMk/>
            <pc:sldMk cId="0" sldId="267"/>
            <ac:picMk id="15" creationId="{EC93ADBB-D080-CF09-64F7-465B11AD2B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 dirty="0"/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9AE1682E-9E69-C61F-D482-52F19B2F2D85}"/>
              </a:ext>
            </a:extLst>
          </p:cNvPr>
          <p:cNvSpPr/>
          <p:nvPr/>
        </p:nvSpPr>
        <p:spPr>
          <a:xfrm>
            <a:off x="4235450" y="5715000"/>
            <a:ext cx="91440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solidFill>
                  <a:schemeClr val="tx1"/>
                </a:solidFill>
              </a:rPr>
              <a:t>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2E78175-0C0A-EC2B-C45B-42447070BC61}"/>
              </a:ext>
            </a:extLst>
          </p:cNvPr>
          <p:cNvSpPr/>
          <p:nvPr/>
        </p:nvSpPr>
        <p:spPr>
          <a:xfrm>
            <a:off x="8045450" y="4765431"/>
            <a:ext cx="91440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D</a:t>
            </a:r>
            <a:endParaRPr lang="tr-TR" sz="3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1B27378-32FA-F3D0-C57D-DD8B0E87F195}"/>
              </a:ext>
            </a:extLst>
          </p:cNvPr>
          <p:cNvSpPr/>
          <p:nvPr/>
        </p:nvSpPr>
        <p:spPr>
          <a:xfrm>
            <a:off x="11748256" y="4191000"/>
            <a:ext cx="91440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tx1"/>
                </a:solidFill>
              </a:rPr>
              <a:t>D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3C5E1027-A6C1-81FA-1F95-26AEFF870129}"/>
              </a:ext>
            </a:extLst>
          </p:cNvPr>
          <p:cNvSpPr/>
          <p:nvPr/>
        </p:nvSpPr>
        <p:spPr>
          <a:xfrm>
            <a:off x="1263650" y="2667000"/>
            <a:ext cx="48768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2237025-AD30-3589-2769-7428217EB29C}"/>
              </a:ext>
            </a:extLst>
          </p:cNvPr>
          <p:cNvSpPr/>
          <p:nvPr/>
        </p:nvSpPr>
        <p:spPr>
          <a:xfrm>
            <a:off x="6299216" y="2667000"/>
            <a:ext cx="48768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95717D8-0262-12F7-7B6C-D549DC68378F}"/>
              </a:ext>
            </a:extLst>
          </p:cNvPr>
          <p:cNvSpPr/>
          <p:nvPr/>
        </p:nvSpPr>
        <p:spPr>
          <a:xfrm>
            <a:off x="11367509" y="2667000"/>
            <a:ext cx="48768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B47BB7-28BF-3B30-C8A2-9FCBE7725196}"/>
              </a:ext>
            </a:extLst>
          </p:cNvPr>
          <p:cNvSpPr/>
          <p:nvPr/>
        </p:nvSpPr>
        <p:spPr>
          <a:xfrm>
            <a:off x="1263650" y="6400800"/>
            <a:ext cx="48768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CD15272-DA80-C6D6-03F1-791D196C88D6}"/>
              </a:ext>
            </a:extLst>
          </p:cNvPr>
          <p:cNvSpPr/>
          <p:nvPr/>
        </p:nvSpPr>
        <p:spPr>
          <a:xfrm>
            <a:off x="6499990" y="6400800"/>
            <a:ext cx="48768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BC2ED7E-FE62-6652-A499-D56291BF4463}"/>
              </a:ext>
            </a:extLst>
          </p:cNvPr>
          <p:cNvSpPr/>
          <p:nvPr/>
        </p:nvSpPr>
        <p:spPr>
          <a:xfrm>
            <a:off x="11728026" y="6400800"/>
            <a:ext cx="48768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EAC982DE-28BC-01B4-3870-209E10159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50" y="6400800"/>
            <a:ext cx="4876800" cy="1066800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0036863A-178E-6EC7-2A80-AA40026FA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990" y="6400800"/>
            <a:ext cx="4876800" cy="1066800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EC93ADBB-D080-CF09-64F7-465B11AD2B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330" y="6400800"/>
            <a:ext cx="4868496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</Words>
  <Application>Microsoft Office PowerPoint</Application>
  <PresentationFormat>Özel</PresentationFormat>
  <Paragraphs>3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7" baseType="lpstr"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7.4.1-YAZININ VE BİLGİNİN YOLCULUĞU.pdf</dc:title>
  <cp:lastModifiedBy>ADEM GÜNGÖR</cp:lastModifiedBy>
  <cp:revision>1</cp:revision>
  <dcterms:created xsi:type="dcterms:W3CDTF">2006-08-16T00:00:00Z</dcterms:created>
  <dcterms:modified xsi:type="dcterms:W3CDTF">2026-01-28T15:29:37Z</dcterms:modified>
  <dc:identifier>DAG_tlJjQxg</dc:identifier>
</cp:coreProperties>
</file>