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26B53-7A7C-43C4-AD56-E6D9E1A32A56}" v="11" dt="2026-01-28T15:39:34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custSel modSld">
      <pc:chgData name="ADEM GÜNGÖR" userId="11644adf46aeeaab" providerId="LiveId" clId="{0F0F7214-AFEE-4EED-8E6B-8B0783B5A76E}" dt="2026-01-28T15:39:34.790" v="85"/>
      <pc:docMkLst>
        <pc:docMk/>
      </pc:docMkLst>
      <pc:sldChg chg="addSp delSp modSp mod modAnim">
        <pc:chgData name="ADEM GÜNGÖR" userId="11644adf46aeeaab" providerId="LiveId" clId="{0F0F7214-AFEE-4EED-8E6B-8B0783B5A76E}" dt="2026-01-28T15:39:34.790" v="85"/>
        <pc:sldMkLst>
          <pc:docMk/>
          <pc:sldMk cId="0" sldId="269"/>
        </pc:sldMkLst>
        <pc:spChg chg="add mod">
          <ac:chgData name="ADEM GÜNGÖR" userId="11644adf46aeeaab" providerId="LiveId" clId="{0F0F7214-AFEE-4EED-8E6B-8B0783B5A76E}" dt="2026-01-28T15:34:22.738" v="31" actId="13822"/>
          <ac:spMkLst>
            <pc:docMk/>
            <pc:sldMk cId="0" sldId="269"/>
            <ac:spMk id="4" creationId="{1FDDCBF9-566A-C1AF-0456-77D7FC4097DE}"/>
          </ac:spMkLst>
        </pc:spChg>
        <pc:spChg chg="add mod">
          <ac:chgData name="ADEM GÜNGÖR" userId="11644adf46aeeaab" providerId="LiveId" clId="{0F0F7214-AFEE-4EED-8E6B-8B0783B5A76E}" dt="2026-01-28T15:34:27.590" v="33" actId="13822"/>
          <ac:spMkLst>
            <pc:docMk/>
            <pc:sldMk cId="0" sldId="269"/>
            <ac:spMk id="5" creationId="{28C60E7D-7F88-3BB4-FBA4-4A39B58A356D}"/>
          </ac:spMkLst>
        </pc:spChg>
        <pc:spChg chg="add mod">
          <ac:chgData name="ADEM GÜNGÖR" userId="11644adf46aeeaab" providerId="LiveId" clId="{0F0F7214-AFEE-4EED-8E6B-8B0783B5A76E}" dt="2026-01-28T15:34:25.255" v="32" actId="13822"/>
          <ac:spMkLst>
            <pc:docMk/>
            <pc:sldMk cId="0" sldId="269"/>
            <ac:spMk id="6" creationId="{5A9FBFA7-91B3-92A8-2C27-A5935186DC62}"/>
          </ac:spMkLst>
        </pc:spChg>
        <pc:spChg chg="add mod">
          <ac:chgData name="ADEM GÜNGÖR" userId="11644adf46aeeaab" providerId="LiveId" clId="{0F0F7214-AFEE-4EED-8E6B-8B0783B5A76E}" dt="2026-01-28T15:37:40.629" v="54" actId="1076"/>
          <ac:spMkLst>
            <pc:docMk/>
            <pc:sldMk cId="0" sldId="269"/>
            <ac:spMk id="7" creationId="{6C84C2BB-CEC2-DCB8-1ED5-A036AA78211F}"/>
          </ac:spMkLst>
        </pc:spChg>
        <pc:spChg chg="add mod">
          <ac:chgData name="ADEM GÜNGÖR" userId="11644adf46aeeaab" providerId="LiveId" clId="{0F0F7214-AFEE-4EED-8E6B-8B0783B5A76E}" dt="2026-01-28T15:34:32.615" v="36" actId="13822"/>
          <ac:spMkLst>
            <pc:docMk/>
            <pc:sldMk cId="0" sldId="269"/>
            <ac:spMk id="8" creationId="{9481F986-0819-2CCD-08C8-B832854958D0}"/>
          </ac:spMkLst>
        </pc:spChg>
        <pc:picChg chg="add mod">
          <ac:chgData name="ADEM GÜNGÖR" userId="11644adf46aeeaab" providerId="LiveId" clId="{0F0F7214-AFEE-4EED-8E6B-8B0783B5A76E}" dt="2026-01-28T15:38:09.114" v="62" actId="14100"/>
          <ac:picMkLst>
            <pc:docMk/>
            <pc:sldMk cId="0" sldId="269"/>
            <ac:picMk id="10" creationId="{A5B4A2E6-C923-9698-53BD-459C951F5742}"/>
          </ac:picMkLst>
        </pc:picChg>
        <pc:picChg chg="add mod">
          <ac:chgData name="ADEM GÜNGÖR" userId="11644adf46aeeaab" providerId="LiveId" clId="{0F0F7214-AFEE-4EED-8E6B-8B0783B5A76E}" dt="2026-01-28T15:38:20.504" v="66" actId="14100"/>
          <ac:picMkLst>
            <pc:docMk/>
            <pc:sldMk cId="0" sldId="269"/>
            <ac:picMk id="12" creationId="{60704885-C7BA-2713-31FA-6945999375F4}"/>
          </ac:picMkLst>
        </pc:picChg>
        <pc:picChg chg="add mod">
          <ac:chgData name="ADEM GÜNGÖR" userId="11644adf46aeeaab" providerId="LiveId" clId="{0F0F7214-AFEE-4EED-8E6B-8B0783B5A76E}" dt="2026-01-28T15:38:42.982" v="74" actId="14100"/>
          <ac:picMkLst>
            <pc:docMk/>
            <pc:sldMk cId="0" sldId="269"/>
            <ac:picMk id="14" creationId="{3B6B5332-38F7-F013-5A27-E1E61E90CD05}"/>
          </ac:picMkLst>
        </pc:picChg>
        <pc:picChg chg="add mod">
          <ac:chgData name="ADEM GÜNGÖR" userId="11644adf46aeeaab" providerId="LiveId" clId="{0F0F7214-AFEE-4EED-8E6B-8B0783B5A76E}" dt="2026-01-28T15:38:31.248" v="70" actId="14100"/>
          <ac:picMkLst>
            <pc:docMk/>
            <pc:sldMk cId="0" sldId="269"/>
            <ac:picMk id="16" creationId="{F2DD8568-2B69-532A-B83E-2B2667744443}"/>
          </ac:picMkLst>
        </pc:picChg>
        <pc:picChg chg="add del mod">
          <ac:chgData name="ADEM GÜNGÖR" userId="11644adf46aeeaab" providerId="LiveId" clId="{0F0F7214-AFEE-4EED-8E6B-8B0783B5A76E}" dt="2026-01-28T15:36:04.932" v="52" actId="21"/>
          <ac:picMkLst>
            <pc:docMk/>
            <pc:sldMk cId="0" sldId="269"/>
            <ac:picMk id="18" creationId="{EA81CDEC-7D83-02FD-4A91-F7BC4AE98FE6}"/>
          </ac:picMkLst>
        </pc:picChg>
        <pc:picChg chg="add mod">
          <ac:chgData name="ADEM GÜNGÖR" userId="11644adf46aeeaab" providerId="LiveId" clId="{0F0F7214-AFEE-4EED-8E6B-8B0783B5A76E}" dt="2026-01-28T15:39:01.731" v="80" actId="14100"/>
          <ac:picMkLst>
            <pc:docMk/>
            <pc:sldMk cId="0" sldId="269"/>
            <ac:picMk id="20" creationId="{DBA7CA29-4820-3A46-F56E-738BC26ED6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1FDDCBF9-566A-C1AF-0456-77D7FC4097DE}"/>
              </a:ext>
            </a:extLst>
          </p:cNvPr>
          <p:cNvSpPr/>
          <p:nvPr/>
        </p:nvSpPr>
        <p:spPr>
          <a:xfrm>
            <a:off x="10941050" y="2209800"/>
            <a:ext cx="51054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8C60E7D-7F88-3BB4-FBA4-4A39B58A356D}"/>
              </a:ext>
            </a:extLst>
          </p:cNvPr>
          <p:cNvSpPr/>
          <p:nvPr/>
        </p:nvSpPr>
        <p:spPr>
          <a:xfrm>
            <a:off x="10941050" y="4495800"/>
            <a:ext cx="5105400" cy="140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A9FBFA7-91B3-92A8-2C27-A5935186DC62}"/>
              </a:ext>
            </a:extLst>
          </p:cNvPr>
          <p:cNvSpPr/>
          <p:nvPr/>
        </p:nvSpPr>
        <p:spPr>
          <a:xfrm>
            <a:off x="10941050" y="3352800"/>
            <a:ext cx="51054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C84C2BB-CEC2-DCB8-1ED5-A036AA78211F}"/>
              </a:ext>
            </a:extLst>
          </p:cNvPr>
          <p:cNvSpPr/>
          <p:nvPr/>
        </p:nvSpPr>
        <p:spPr>
          <a:xfrm>
            <a:off x="10941050" y="7315198"/>
            <a:ext cx="5105400" cy="140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481F986-0819-2CCD-08C8-B832854958D0}"/>
              </a:ext>
            </a:extLst>
          </p:cNvPr>
          <p:cNvSpPr/>
          <p:nvPr/>
        </p:nvSpPr>
        <p:spPr>
          <a:xfrm>
            <a:off x="10941050" y="5905500"/>
            <a:ext cx="5105400" cy="140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 descr="yazı tipi, metin, simge, sembol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5B4A2E6-C923-9698-53BD-459C951F5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050" y="2209800"/>
            <a:ext cx="5105400" cy="1143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60704885-C7BA-2713-31FA-694599937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050" y="3352800"/>
            <a:ext cx="5105399" cy="1143000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3B6B5332-38F7-F013-5A27-E1E61E90C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047" y="5905498"/>
            <a:ext cx="5105399" cy="1409698"/>
          </a:xfrm>
          <a:prstGeom prst="rect">
            <a:avLst/>
          </a:prstGeom>
        </p:spPr>
      </p:pic>
      <p:pic>
        <p:nvPicPr>
          <p:cNvPr id="16" name="Resim 15" descr="yazı tipi, simge, sembol, grafik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2DD8568-2B69-532A-B83E-2B26677444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049" y="4495800"/>
            <a:ext cx="5105399" cy="1409698"/>
          </a:xfrm>
          <a:prstGeom prst="rect">
            <a:avLst/>
          </a:prstGeom>
        </p:spPr>
      </p:pic>
      <p:pic>
        <p:nvPicPr>
          <p:cNvPr id="20" name="Resim 19" descr="yazı tipi, metin, simge, sembol, kar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BA7CA29-4820-3A46-F56E-738BC26ED6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044" y="7315196"/>
            <a:ext cx="5105398" cy="14096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Özel</PresentationFormat>
  <Paragraphs>0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7.4.2-DOĞU’NUN BİLGİ BİRİKİMİ.pdf</dc:title>
  <cp:lastModifiedBy>ADEM GÜNGÖR</cp:lastModifiedBy>
  <cp:revision>1</cp:revision>
  <dcterms:created xsi:type="dcterms:W3CDTF">2006-08-16T00:00:00Z</dcterms:created>
  <dcterms:modified xsi:type="dcterms:W3CDTF">2026-01-28T15:39:41Z</dcterms:modified>
  <dc:identifier>DAG_tgg2AW8</dc:identifier>
</cp:coreProperties>
</file>