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2E84B-0B8D-4DC2-BDF6-05B903281909}" v="7" dt="2026-01-28T15:46:23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undo custSel modSld">
      <pc:chgData name="ADEM GÜNGÖR" userId="11644adf46aeeaab" providerId="LiveId" clId="{0F0F7214-AFEE-4EED-8E6B-8B0783B5A76E}" dt="2026-01-28T15:46:23.738" v="31"/>
      <pc:docMkLst>
        <pc:docMk/>
      </pc:docMkLst>
      <pc:sldChg chg="addSp modSp mod modAnim">
        <pc:chgData name="ADEM GÜNGÖR" userId="11644adf46aeeaab" providerId="LiveId" clId="{0F0F7214-AFEE-4EED-8E6B-8B0783B5A76E}" dt="2026-01-28T15:46:23.738" v="31"/>
        <pc:sldMkLst>
          <pc:docMk/>
          <pc:sldMk cId="0" sldId="265"/>
        </pc:sldMkLst>
        <pc:grpChg chg="mod">
          <ac:chgData name="ADEM GÜNGÖR" userId="11644adf46aeeaab" providerId="LiveId" clId="{0F0F7214-AFEE-4EED-8E6B-8B0783B5A76E}" dt="2026-01-28T15:43:39.450" v="13" actId="1076"/>
          <ac:grpSpMkLst>
            <pc:docMk/>
            <pc:sldMk cId="0" sldId="265"/>
            <ac:grpSpMk id="2" creationId="{00000000-0000-0000-0000-000000000000}"/>
          </ac:grpSpMkLst>
        </pc:grpChg>
        <pc:cxnChg chg="add mod">
          <ac:chgData name="ADEM GÜNGÖR" userId="11644adf46aeeaab" providerId="LiveId" clId="{0F0F7214-AFEE-4EED-8E6B-8B0783B5A76E}" dt="2026-01-28T15:43:00.950" v="8" actId="14100"/>
          <ac:cxnSpMkLst>
            <pc:docMk/>
            <pc:sldMk cId="0" sldId="265"/>
            <ac:cxnSpMk id="5" creationId="{7D9C1836-B8C4-5A5D-BBC5-6D3F49D3680E}"/>
          </ac:cxnSpMkLst>
        </pc:cxnChg>
        <pc:cxnChg chg="add mod">
          <ac:chgData name="ADEM GÜNGÖR" userId="11644adf46aeeaab" providerId="LiveId" clId="{0F0F7214-AFEE-4EED-8E6B-8B0783B5A76E}" dt="2026-01-28T15:44:18.111" v="16" actId="14100"/>
          <ac:cxnSpMkLst>
            <pc:docMk/>
            <pc:sldMk cId="0" sldId="265"/>
            <ac:cxnSpMk id="8" creationId="{DB0B4AC7-851E-9BD2-8977-BFA16D9A2546}"/>
          </ac:cxnSpMkLst>
        </pc:cxnChg>
        <pc:cxnChg chg="add mod">
          <ac:chgData name="ADEM GÜNGÖR" userId="11644adf46aeeaab" providerId="LiveId" clId="{0F0F7214-AFEE-4EED-8E6B-8B0783B5A76E}" dt="2026-01-28T15:45:25.076" v="24" actId="14100"/>
          <ac:cxnSpMkLst>
            <pc:docMk/>
            <pc:sldMk cId="0" sldId="265"/>
            <ac:cxnSpMk id="12" creationId="{A6AD93E2-2EDD-B82B-AA3F-425DBB4DF1ED}"/>
          </ac:cxnSpMkLst>
        </pc:cxnChg>
        <pc:cxnChg chg="add mod">
          <ac:chgData name="ADEM GÜNGÖR" userId="11644adf46aeeaab" providerId="LiveId" clId="{0F0F7214-AFEE-4EED-8E6B-8B0783B5A76E}" dt="2026-01-28T15:45:51.201" v="27" actId="14100"/>
          <ac:cxnSpMkLst>
            <pc:docMk/>
            <pc:sldMk cId="0" sldId="265"/>
            <ac:cxnSpMk id="16" creationId="{B951B04E-20FF-24F6-FFB0-B0AD1F6BD76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7D9C1836-B8C4-5A5D-BBC5-6D3F49D3680E}"/>
              </a:ext>
            </a:extLst>
          </p:cNvPr>
          <p:cNvCxnSpPr>
            <a:cxnSpLocks/>
          </p:cNvCxnSpPr>
          <p:nvPr/>
        </p:nvCxnSpPr>
        <p:spPr>
          <a:xfrm>
            <a:off x="7664450" y="3048000"/>
            <a:ext cx="2368566" cy="41910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DB0B4AC7-851E-9BD2-8977-BFA16D9A2546}"/>
              </a:ext>
            </a:extLst>
          </p:cNvPr>
          <p:cNvCxnSpPr>
            <a:cxnSpLocks/>
          </p:cNvCxnSpPr>
          <p:nvPr/>
        </p:nvCxnSpPr>
        <p:spPr>
          <a:xfrm flipV="1">
            <a:off x="7664450" y="4038600"/>
            <a:ext cx="2368566" cy="25146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A6AD93E2-2EDD-B82B-AA3F-425DBB4DF1ED}"/>
              </a:ext>
            </a:extLst>
          </p:cNvPr>
          <p:cNvCxnSpPr>
            <a:cxnSpLocks/>
          </p:cNvCxnSpPr>
          <p:nvPr/>
        </p:nvCxnSpPr>
        <p:spPr>
          <a:xfrm flipV="1">
            <a:off x="7664450" y="4038600"/>
            <a:ext cx="6172200" cy="4148504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B951B04E-20FF-24F6-FFB0-B0AD1F6BD76C}"/>
              </a:ext>
            </a:extLst>
          </p:cNvPr>
          <p:cNvCxnSpPr>
            <a:cxnSpLocks/>
          </p:cNvCxnSpPr>
          <p:nvPr/>
        </p:nvCxnSpPr>
        <p:spPr>
          <a:xfrm>
            <a:off x="7664450" y="4800600"/>
            <a:ext cx="5867400" cy="17526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Özel</PresentationFormat>
  <Paragraphs>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4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7.4.3-AVRUPA’DA YAŞANAN GELİŞMELER.pdf</dc:title>
  <cp:lastModifiedBy>ADEM GÜNGÖR</cp:lastModifiedBy>
  <cp:revision>1</cp:revision>
  <dcterms:created xsi:type="dcterms:W3CDTF">2006-08-16T00:00:00Z</dcterms:created>
  <dcterms:modified xsi:type="dcterms:W3CDTF">2026-01-28T15:46:26Z</dcterms:modified>
  <dc:identifier>DAG_tv-mhJw</dc:identifier>
</cp:coreProperties>
</file>