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7462500" cy="97536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17079E2-8188-4E3A-A661-A08E67F7DF0A}" v="21" dt="2026-01-28T16:01:11.03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1" d="100"/>
          <a:sy n="41" d="100"/>
        </p:scale>
        <p:origin x="1158" y="27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DEM GÜNGÖR" userId="11644adf46aeeaab" providerId="LiveId" clId="{0F0F7214-AFEE-4EED-8E6B-8B0783B5A76E}"/>
    <pc:docChg chg="custSel modSld">
      <pc:chgData name="ADEM GÜNGÖR" userId="11644adf46aeeaab" providerId="LiveId" clId="{0F0F7214-AFEE-4EED-8E6B-8B0783B5A76E}" dt="2026-01-28T16:01:11.030" v="102"/>
      <pc:docMkLst>
        <pc:docMk/>
      </pc:docMkLst>
      <pc:sldChg chg="addSp delSp modSp mod modAnim">
        <pc:chgData name="ADEM GÜNGÖR" userId="11644adf46aeeaab" providerId="LiveId" clId="{0F0F7214-AFEE-4EED-8E6B-8B0783B5A76E}" dt="2026-01-28T15:56:31.292" v="74"/>
        <pc:sldMkLst>
          <pc:docMk/>
          <pc:sldMk cId="0" sldId="266"/>
        </pc:sldMkLst>
        <pc:spChg chg="add mod">
          <ac:chgData name="ADEM GÜNGÖR" userId="11644adf46aeeaab" providerId="LiveId" clId="{0F0F7214-AFEE-4EED-8E6B-8B0783B5A76E}" dt="2026-01-28T15:53:52.819" v="45" actId="1076"/>
          <ac:spMkLst>
            <pc:docMk/>
            <pc:sldMk cId="0" sldId="266"/>
            <ac:spMk id="4" creationId="{D7375370-54C2-1BC8-CC5C-AB6D5C7148ED}"/>
          </ac:spMkLst>
        </pc:spChg>
        <pc:spChg chg="add mod">
          <ac:chgData name="ADEM GÜNGÖR" userId="11644adf46aeeaab" providerId="LiveId" clId="{0F0F7214-AFEE-4EED-8E6B-8B0783B5A76E}" dt="2026-01-28T15:51:09.385" v="33" actId="13822"/>
          <ac:spMkLst>
            <pc:docMk/>
            <pc:sldMk cId="0" sldId="266"/>
            <ac:spMk id="5" creationId="{067C6DB8-94D5-8AA0-65A2-66D2E0E5D259}"/>
          </ac:spMkLst>
        </pc:spChg>
        <pc:spChg chg="add mod">
          <ac:chgData name="ADEM GÜNGÖR" userId="11644adf46aeeaab" providerId="LiveId" clId="{0F0F7214-AFEE-4EED-8E6B-8B0783B5A76E}" dt="2026-01-28T15:50:57.761" v="30" actId="13822"/>
          <ac:spMkLst>
            <pc:docMk/>
            <pc:sldMk cId="0" sldId="266"/>
            <ac:spMk id="6" creationId="{2A896DD3-F71C-6D7A-42FF-F3BE60BFD6FA}"/>
          </ac:spMkLst>
        </pc:spChg>
        <pc:spChg chg="add mod">
          <ac:chgData name="ADEM GÜNGÖR" userId="11644adf46aeeaab" providerId="LiveId" clId="{0F0F7214-AFEE-4EED-8E6B-8B0783B5A76E}" dt="2026-01-28T15:51:05.340" v="32" actId="13822"/>
          <ac:spMkLst>
            <pc:docMk/>
            <pc:sldMk cId="0" sldId="266"/>
            <ac:spMk id="7" creationId="{B55D80EF-640B-DFB5-C050-AB0DECA2D6A0}"/>
          </ac:spMkLst>
        </pc:spChg>
        <pc:spChg chg="add mod">
          <ac:chgData name="ADEM GÜNGÖR" userId="11644adf46aeeaab" providerId="LiveId" clId="{0F0F7214-AFEE-4EED-8E6B-8B0783B5A76E}" dt="2026-01-28T15:51:01.961" v="31" actId="13822"/>
          <ac:spMkLst>
            <pc:docMk/>
            <pc:sldMk cId="0" sldId="266"/>
            <ac:spMk id="8" creationId="{ADA5D574-E602-BDB0-67DC-FE2E25B08C6D}"/>
          </ac:spMkLst>
        </pc:spChg>
        <pc:picChg chg="add mod">
          <ac:chgData name="ADEM GÜNGÖR" userId="11644adf46aeeaab" providerId="LiveId" clId="{0F0F7214-AFEE-4EED-8E6B-8B0783B5A76E}" dt="2026-01-28T15:51:46.609" v="41" actId="14100"/>
          <ac:picMkLst>
            <pc:docMk/>
            <pc:sldMk cId="0" sldId="266"/>
            <ac:picMk id="10" creationId="{31EBEDF0-BA5A-9C64-969C-D4D5ABA1419B}"/>
          </ac:picMkLst>
        </pc:picChg>
        <pc:picChg chg="add mod">
          <ac:chgData name="ADEM GÜNGÖR" userId="11644adf46aeeaab" providerId="LiveId" clId="{0F0F7214-AFEE-4EED-8E6B-8B0783B5A76E}" dt="2026-01-28T15:52:20.950" v="43" actId="1076"/>
          <ac:picMkLst>
            <pc:docMk/>
            <pc:sldMk cId="0" sldId="266"/>
            <ac:picMk id="11" creationId="{0E9CF6EB-9A40-0652-CA93-475910FB7F3E}"/>
          </ac:picMkLst>
        </pc:picChg>
        <pc:picChg chg="add del mod">
          <ac:chgData name="ADEM GÜNGÖR" userId="11644adf46aeeaab" providerId="LiveId" clId="{0F0F7214-AFEE-4EED-8E6B-8B0783B5A76E}" dt="2026-01-28T15:54:46.477" v="57" actId="21"/>
          <ac:picMkLst>
            <pc:docMk/>
            <pc:sldMk cId="0" sldId="266"/>
            <ac:picMk id="13" creationId="{5E5B46AC-BC0B-9B2B-30E4-9AA87A4202FC}"/>
          </ac:picMkLst>
        </pc:picChg>
        <pc:picChg chg="add mod">
          <ac:chgData name="ADEM GÜNGÖR" userId="11644adf46aeeaab" providerId="LiveId" clId="{0F0F7214-AFEE-4EED-8E6B-8B0783B5A76E}" dt="2026-01-28T15:55:01.210" v="62" actId="14100"/>
          <ac:picMkLst>
            <pc:docMk/>
            <pc:sldMk cId="0" sldId="266"/>
            <ac:picMk id="15" creationId="{6FF9FD3D-ECA7-EF04-7882-C52673FCBD42}"/>
          </ac:picMkLst>
        </pc:picChg>
        <pc:picChg chg="add mod">
          <ac:chgData name="ADEM GÜNGÖR" userId="11644adf46aeeaab" providerId="LiveId" clId="{0F0F7214-AFEE-4EED-8E6B-8B0783B5A76E}" dt="2026-01-28T15:55:20.680" v="68" actId="14100"/>
          <ac:picMkLst>
            <pc:docMk/>
            <pc:sldMk cId="0" sldId="266"/>
            <ac:picMk id="16" creationId="{330682CF-1135-1B74-00F0-21F8F02BDA0E}"/>
          </ac:picMkLst>
        </pc:picChg>
        <pc:picChg chg="add mod">
          <ac:chgData name="ADEM GÜNGÖR" userId="11644adf46aeeaab" providerId="LiveId" clId="{0F0F7214-AFEE-4EED-8E6B-8B0783B5A76E}" dt="2026-01-28T15:55:17.626" v="67" actId="14100"/>
          <ac:picMkLst>
            <pc:docMk/>
            <pc:sldMk cId="0" sldId="266"/>
            <ac:picMk id="17" creationId="{7B9A9697-6EC9-8815-4ECD-4AE62E5C7BF4}"/>
          </ac:picMkLst>
        </pc:picChg>
      </pc:sldChg>
      <pc:sldChg chg="addSp modSp mod modAnim">
        <pc:chgData name="ADEM GÜNGÖR" userId="11644adf46aeeaab" providerId="LiveId" clId="{0F0F7214-AFEE-4EED-8E6B-8B0783B5A76E}" dt="2026-01-28T16:01:11.030" v="102"/>
        <pc:sldMkLst>
          <pc:docMk/>
          <pc:sldMk cId="0" sldId="267"/>
        </pc:sldMkLst>
        <pc:grpChg chg="mod">
          <ac:chgData name="ADEM GÜNGÖR" userId="11644adf46aeeaab" providerId="LiveId" clId="{0F0F7214-AFEE-4EED-8E6B-8B0783B5A76E}" dt="2026-01-28T15:59:46.358" v="83" actId="1076"/>
          <ac:grpSpMkLst>
            <pc:docMk/>
            <pc:sldMk cId="0" sldId="267"/>
            <ac:grpSpMk id="2" creationId="{00000000-0000-0000-0000-000000000000}"/>
          </ac:grpSpMkLst>
        </pc:grpChg>
        <pc:cxnChg chg="add mod">
          <ac:chgData name="ADEM GÜNGÖR" userId="11644adf46aeeaab" providerId="LiveId" clId="{0F0F7214-AFEE-4EED-8E6B-8B0783B5A76E}" dt="2026-01-28T16:00:21.626" v="90" actId="1076"/>
          <ac:cxnSpMkLst>
            <pc:docMk/>
            <pc:sldMk cId="0" sldId="267"/>
            <ac:cxnSpMk id="5" creationId="{BF127F51-BB04-0463-DE77-9D1A9BE07BDD}"/>
          </ac:cxnSpMkLst>
        </pc:cxnChg>
        <pc:cxnChg chg="add mod">
          <ac:chgData name="ADEM GÜNGÖR" userId="11644adf46aeeaab" providerId="LiveId" clId="{0F0F7214-AFEE-4EED-8E6B-8B0783B5A76E}" dt="2026-01-28T15:59:56.206" v="86" actId="14100"/>
          <ac:cxnSpMkLst>
            <pc:docMk/>
            <pc:sldMk cId="0" sldId="267"/>
            <ac:cxnSpMk id="9" creationId="{38A7263C-9CC2-D3A6-00B6-F9EAD66707C2}"/>
          </ac:cxnSpMkLst>
        </pc:cxnChg>
        <pc:cxnChg chg="add mod">
          <ac:chgData name="ADEM GÜNGÖR" userId="11644adf46aeeaab" providerId="LiveId" clId="{0F0F7214-AFEE-4EED-8E6B-8B0783B5A76E}" dt="2026-01-28T16:00:11.232" v="89" actId="14100"/>
          <ac:cxnSpMkLst>
            <pc:docMk/>
            <pc:sldMk cId="0" sldId="267"/>
            <ac:cxnSpMk id="11" creationId="{EABBFBAD-A4B6-8596-404E-67616D01443D}"/>
          </ac:cxnSpMkLst>
        </pc:cxnChg>
        <pc:cxnChg chg="add mod">
          <ac:chgData name="ADEM GÜNGÖR" userId="11644adf46aeeaab" providerId="LiveId" clId="{0F0F7214-AFEE-4EED-8E6B-8B0783B5A76E}" dt="2026-01-28T16:00:31.761" v="93" actId="14100"/>
          <ac:cxnSpMkLst>
            <pc:docMk/>
            <pc:sldMk cId="0" sldId="267"/>
            <ac:cxnSpMk id="13" creationId="{81ACB34F-BA10-5983-9215-7CEA87FD33C2}"/>
          </ac:cxnSpMkLst>
        </pc:cxnChg>
        <pc:cxnChg chg="add mod">
          <ac:chgData name="ADEM GÜNGÖR" userId="11644adf46aeeaab" providerId="LiveId" clId="{0F0F7214-AFEE-4EED-8E6B-8B0783B5A76E}" dt="2026-01-28T16:00:45.606" v="96" actId="14100"/>
          <ac:cxnSpMkLst>
            <pc:docMk/>
            <pc:sldMk cId="0" sldId="267"/>
            <ac:cxnSpMk id="15" creationId="{D7A8CD77-5DA2-92D3-F8DE-5649A1AA88CB}"/>
          </ac:cxnSpMkLst>
        </pc:cxn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  <p:sp>
        <p:nvSpPr>
          <p:cNvPr id="4" name="Dikdörtgen 3">
            <a:extLst>
              <a:ext uri="{FF2B5EF4-FFF2-40B4-BE49-F238E27FC236}">
                <a16:creationId xmlns:a16="http://schemas.microsoft.com/office/drawing/2014/main" id="{D7375370-54C2-1BC8-CC5C-AB6D5C7148ED}"/>
              </a:ext>
            </a:extLst>
          </p:cNvPr>
          <p:cNvSpPr/>
          <p:nvPr/>
        </p:nvSpPr>
        <p:spPr>
          <a:xfrm>
            <a:off x="9930422" y="3933093"/>
            <a:ext cx="5943600" cy="128953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5" name="Dikdörtgen 4">
            <a:extLst>
              <a:ext uri="{FF2B5EF4-FFF2-40B4-BE49-F238E27FC236}">
                <a16:creationId xmlns:a16="http://schemas.microsoft.com/office/drawing/2014/main" id="{067C6DB8-94D5-8AA0-65A2-66D2E0E5D259}"/>
              </a:ext>
            </a:extLst>
          </p:cNvPr>
          <p:cNvSpPr/>
          <p:nvPr/>
        </p:nvSpPr>
        <p:spPr>
          <a:xfrm>
            <a:off x="9950450" y="7696200"/>
            <a:ext cx="5943599" cy="12192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Dikdörtgen 5">
            <a:extLst>
              <a:ext uri="{FF2B5EF4-FFF2-40B4-BE49-F238E27FC236}">
                <a16:creationId xmlns:a16="http://schemas.microsoft.com/office/drawing/2014/main" id="{2A896DD3-F71C-6D7A-42FF-F3BE60BFD6FA}"/>
              </a:ext>
            </a:extLst>
          </p:cNvPr>
          <p:cNvSpPr/>
          <p:nvPr/>
        </p:nvSpPr>
        <p:spPr>
          <a:xfrm>
            <a:off x="9950450" y="2749062"/>
            <a:ext cx="5943600" cy="128953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7" name="Dikdörtgen 6">
            <a:extLst>
              <a:ext uri="{FF2B5EF4-FFF2-40B4-BE49-F238E27FC236}">
                <a16:creationId xmlns:a16="http://schemas.microsoft.com/office/drawing/2014/main" id="{B55D80EF-640B-DFB5-C050-AB0DECA2D6A0}"/>
              </a:ext>
            </a:extLst>
          </p:cNvPr>
          <p:cNvSpPr/>
          <p:nvPr/>
        </p:nvSpPr>
        <p:spPr>
          <a:xfrm>
            <a:off x="9950450" y="6635262"/>
            <a:ext cx="5943600" cy="106093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" name="Dikdörtgen 7">
            <a:extLst>
              <a:ext uri="{FF2B5EF4-FFF2-40B4-BE49-F238E27FC236}">
                <a16:creationId xmlns:a16="http://schemas.microsoft.com/office/drawing/2014/main" id="{ADA5D574-E602-BDB0-67DC-FE2E25B08C6D}"/>
              </a:ext>
            </a:extLst>
          </p:cNvPr>
          <p:cNvSpPr/>
          <p:nvPr/>
        </p:nvSpPr>
        <p:spPr>
          <a:xfrm>
            <a:off x="9950450" y="5339862"/>
            <a:ext cx="5943600" cy="128953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10" name="Resim 9" descr="ekran görüntüsü, tasarım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31EBEDF0-BA5A-9C64-969C-D4D5ABA141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0450" y="2749062"/>
            <a:ext cx="3124200" cy="1301262"/>
          </a:xfrm>
          <a:prstGeom prst="rect">
            <a:avLst/>
          </a:prstGeom>
        </p:spPr>
      </p:pic>
      <p:pic>
        <p:nvPicPr>
          <p:cNvPr id="11" name="Resim 10" descr="ekran görüntüsü, tasarım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0E9CF6EB-9A40-0652-CA93-475910FB7F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0450" y="7596553"/>
            <a:ext cx="3124200" cy="1301262"/>
          </a:xfrm>
          <a:prstGeom prst="rect">
            <a:avLst/>
          </a:prstGeom>
        </p:spPr>
      </p:pic>
      <p:pic>
        <p:nvPicPr>
          <p:cNvPr id="15" name="Resim 14" descr="simge, sembol, karmin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6FF9FD3D-ECA7-EF04-7882-C52673FCBD4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74650" y="4038599"/>
            <a:ext cx="2839428" cy="1184031"/>
          </a:xfrm>
          <a:prstGeom prst="rect">
            <a:avLst/>
          </a:prstGeom>
        </p:spPr>
      </p:pic>
      <p:pic>
        <p:nvPicPr>
          <p:cNvPr id="16" name="Resim 15" descr="simge, sembol, karmin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330682CF-1135-1B74-00F0-21F8F02BDA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74650" y="5416063"/>
            <a:ext cx="2839428" cy="1301262"/>
          </a:xfrm>
          <a:prstGeom prst="rect">
            <a:avLst/>
          </a:prstGeom>
        </p:spPr>
      </p:pic>
      <p:pic>
        <p:nvPicPr>
          <p:cNvPr id="17" name="Resim 16" descr="simge, sembol, karmin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7B9A9697-6EC9-8815-4ECD-4AE62E5C7BF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74650" y="6646984"/>
            <a:ext cx="2937854" cy="118403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  <p:cxnSp>
        <p:nvCxnSpPr>
          <p:cNvPr id="5" name="Düz Ok Bağlayıcısı 4">
            <a:extLst>
              <a:ext uri="{FF2B5EF4-FFF2-40B4-BE49-F238E27FC236}">
                <a16:creationId xmlns:a16="http://schemas.microsoft.com/office/drawing/2014/main" id="{BF127F51-BB04-0463-DE77-9D1A9BE07BDD}"/>
              </a:ext>
            </a:extLst>
          </p:cNvPr>
          <p:cNvCxnSpPr>
            <a:cxnSpLocks/>
          </p:cNvCxnSpPr>
          <p:nvPr/>
        </p:nvCxnSpPr>
        <p:spPr>
          <a:xfrm>
            <a:off x="4083050" y="2819400"/>
            <a:ext cx="4419600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9" name="Düz Ok Bağlayıcısı 8">
            <a:extLst>
              <a:ext uri="{FF2B5EF4-FFF2-40B4-BE49-F238E27FC236}">
                <a16:creationId xmlns:a16="http://schemas.microsoft.com/office/drawing/2014/main" id="{38A7263C-9CC2-D3A6-00B6-F9EAD66707C2}"/>
              </a:ext>
            </a:extLst>
          </p:cNvPr>
          <p:cNvCxnSpPr>
            <a:cxnSpLocks/>
          </p:cNvCxnSpPr>
          <p:nvPr/>
        </p:nvCxnSpPr>
        <p:spPr>
          <a:xfrm>
            <a:off x="6750050" y="4114800"/>
            <a:ext cx="1752600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1" name="Düz Ok Bağlayıcısı 10">
            <a:extLst>
              <a:ext uri="{FF2B5EF4-FFF2-40B4-BE49-F238E27FC236}">
                <a16:creationId xmlns:a16="http://schemas.microsoft.com/office/drawing/2014/main" id="{EABBFBAD-A4B6-8596-404E-67616D01443D}"/>
              </a:ext>
            </a:extLst>
          </p:cNvPr>
          <p:cNvCxnSpPr>
            <a:cxnSpLocks/>
          </p:cNvCxnSpPr>
          <p:nvPr/>
        </p:nvCxnSpPr>
        <p:spPr>
          <a:xfrm>
            <a:off x="4083050" y="5486400"/>
            <a:ext cx="4648200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3" name="Düz Ok Bağlayıcısı 12">
            <a:extLst>
              <a:ext uri="{FF2B5EF4-FFF2-40B4-BE49-F238E27FC236}">
                <a16:creationId xmlns:a16="http://schemas.microsoft.com/office/drawing/2014/main" id="{81ACB34F-BA10-5983-9215-7CEA87FD33C2}"/>
              </a:ext>
            </a:extLst>
          </p:cNvPr>
          <p:cNvCxnSpPr>
            <a:cxnSpLocks/>
          </p:cNvCxnSpPr>
          <p:nvPr/>
        </p:nvCxnSpPr>
        <p:spPr>
          <a:xfrm>
            <a:off x="6750050" y="6781800"/>
            <a:ext cx="1752600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5" name="Düz Ok Bağlayıcısı 14">
            <a:extLst>
              <a:ext uri="{FF2B5EF4-FFF2-40B4-BE49-F238E27FC236}">
                <a16:creationId xmlns:a16="http://schemas.microsoft.com/office/drawing/2014/main" id="{D7A8CD77-5DA2-92D3-F8DE-5649A1AA88CB}"/>
              </a:ext>
            </a:extLst>
          </p:cNvPr>
          <p:cNvCxnSpPr>
            <a:cxnSpLocks/>
          </p:cNvCxnSpPr>
          <p:nvPr/>
        </p:nvCxnSpPr>
        <p:spPr>
          <a:xfrm>
            <a:off x="4311650" y="8153400"/>
            <a:ext cx="4191000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0</Words>
  <Application>Microsoft Office PowerPoint</Application>
  <PresentationFormat>Özel</PresentationFormat>
  <Paragraphs>0</Paragraphs>
  <Slides>15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2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15</vt:i4>
      </vt:variant>
    </vt:vector>
  </HeadingPairs>
  <TitlesOfParts>
    <vt:vector size="18" baseType="lpstr">
      <vt:lpstr>Calibri</vt:lpstr>
      <vt:lpstr>Arial</vt:lpstr>
      <vt:lpstr>Office Theme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7.4.4-ÖZGÜR DÜŞÜNCE VE BİLİM.pdf</dc:title>
  <cp:lastModifiedBy>ADEM GÜNGÖR</cp:lastModifiedBy>
  <cp:revision>1</cp:revision>
  <dcterms:created xsi:type="dcterms:W3CDTF">2006-08-16T00:00:00Z</dcterms:created>
  <dcterms:modified xsi:type="dcterms:W3CDTF">2026-01-28T16:01:15Z</dcterms:modified>
  <dc:identifier>DAG_ts7TM2I</dc:identifier>
</cp:coreProperties>
</file>