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BCEF70-1C2C-4832-A552-4E24F89C378B}" v="4" dt="2026-01-15T18:55:54.4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1176" y="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4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362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shade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shade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shade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23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657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177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93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752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68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018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eması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Teması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Özel</PresentationFormat>
  <Paragraphs>0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9" baseType="lpstr">
      <vt:lpstr>Arial</vt:lpstr>
      <vt:lpstr>Aptos</vt:lpstr>
      <vt:lpstr>Aptos Display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ADEM GÜNGÖR</cp:lastModifiedBy>
  <cp:revision>1</cp:revision>
  <dcterms:created xsi:type="dcterms:W3CDTF">2006-08-16T00:00:00Z</dcterms:created>
  <dcterms:modified xsi:type="dcterms:W3CDTF">2026-01-15T18:56:00Z</dcterms:modified>
  <dc:identifier>DAG-gWdIMKU</dc:identifier>
</cp:coreProperties>
</file>