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modSld sldOrd">
      <pc:chgData name="ADEM GÜNGÖR" userId="11644adf46aeeaab" providerId="LiveId" clId="{0F0F7214-AFEE-4EED-8E6B-8B0783B5A76E}" dt="2026-01-30T14:45:23.514" v="1"/>
      <pc:docMkLst>
        <pc:docMk/>
      </pc:docMkLst>
      <pc:sldChg chg="ord">
        <pc:chgData name="ADEM GÜNGÖR" userId="11644adf46aeeaab" providerId="LiveId" clId="{0F0F7214-AFEE-4EED-8E6B-8B0783B5A76E}" dt="2026-01-30T14:45:23.514" v="1"/>
        <pc:sldMkLst>
          <pc:docMk/>
          <pc:sldMk cId="0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Özel</PresentationFormat>
  <Paragraphs>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8.3.1-MİLLÎ MÜCADELE DÖNEMİ’NDE DOĞU VE GÜNEY CEPHESİ.....pdf</dc:title>
  <cp:lastModifiedBy>ADEM GÜNGÖR</cp:lastModifiedBy>
  <cp:revision>1</cp:revision>
  <dcterms:created xsi:type="dcterms:W3CDTF">2006-08-16T00:00:00Z</dcterms:created>
  <dcterms:modified xsi:type="dcterms:W3CDTF">2026-01-30T14:45:32Z</dcterms:modified>
  <dc:identifier>DAG_5rMqtuQ</dc:identifier>
</cp:coreProperties>
</file>