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DB685B-158C-4EB8-B85B-2F893650054C}" v="9" dt="2026-01-30T15:42:25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GÜNGÖR" userId="11644adf46aeeaab" providerId="LiveId" clId="{0F0F7214-AFEE-4EED-8E6B-8B0783B5A76E}"/>
    <pc:docChg chg="custSel modSld">
      <pc:chgData name="ADEM GÜNGÖR" userId="11644adf46aeeaab" providerId="LiveId" clId="{0F0F7214-AFEE-4EED-8E6B-8B0783B5A76E}" dt="2026-01-30T15:42:25.279" v="54"/>
      <pc:docMkLst>
        <pc:docMk/>
      </pc:docMkLst>
      <pc:sldChg chg="addSp delSp modSp mod modAnim">
        <pc:chgData name="ADEM GÜNGÖR" userId="11644adf46aeeaab" providerId="LiveId" clId="{0F0F7214-AFEE-4EED-8E6B-8B0783B5A76E}" dt="2026-01-30T15:42:25.279" v="54"/>
        <pc:sldMkLst>
          <pc:docMk/>
          <pc:sldMk cId="0" sldId="265"/>
        </pc:sldMkLst>
        <pc:spChg chg="add mod">
          <ac:chgData name="ADEM GÜNGÖR" userId="11644adf46aeeaab" providerId="LiveId" clId="{0F0F7214-AFEE-4EED-8E6B-8B0783B5A76E}" dt="2026-01-30T15:39:21.759" v="5" actId="13822"/>
          <ac:spMkLst>
            <pc:docMk/>
            <pc:sldMk cId="0" sldId="265"/>
            <ac:spMk id="4" creationId="{A92E29B8-81A1-68BB-D12C-A329420072F5}"/>
          </ac:spMkLst>
        </pc:spChg>
        <pc:spChg chg="add mod">
          <ac:chgData name="ADEM GÜNGÖR" userId="11644adf46aeeaab" providerId="LiveId" clId="{0F0F7214-AFEE-4EED-8E6B-8B0783B5A76E}" dt="2026-01-30T15:40:00" v="13" actId="1076"/>
          <ac:spMkLst>
            <pc:docMk/>
            <pc:sldMk cId="0" sldId="265"/>
            <ac:spMk id="9" creationId="{34282E75-748F-CB2B-3C59-94D598F66C1E}"/>
          </ac:spMkLst>
        </pc:spChg>
        <pc:spChg chg="add mod">
          <ac:chgData name="ADEM GÜNGÖR" userId="11644adf46aeeaab" providerId="LiveId" clId="{0F0F7214-AFEE-4EED-8E6B-8B0783B5A76E}" dt="2026-01-30T15:40:46.083" v="22" actId="13822"/>
          <ac:spMkLst>
            <pc:docMk/>
            <pc:sldMk cId="0" sldId="265"/>
            <ac:spMk id="10" creationId="{980294C8-8556-A28B-D253-9C86AFAE63AA}"/>
          </ac:spMkLst>
        </pc:spChg>
        <pc:grpChg chg="mod">
          <ac:chgData name="ADEM GÜNGÖR" userId="11644adf46aeeaab" providerId="LiveId" clId="{0F0F7214-AFEE-4EED-8E6B-8B0783B5A76E}" dt="2026-01-30T15:39:27.055" v="8" actId="962"/>
          <ac:grpSpMkLst>
            <pc:docMk/>
            <pc:sldMk cId="0" sldId="265"/>
            <ac:grpSpMk id="2" creationId="{00000000-0000-0000-0000-000000000000}"/>
          </ac:grpSpMkLst>
        </pc:grpChg>
        <pc:picChg chg="add mod">
          <ac:chgData name="ADEM GÜNGÖR" userId="11644adf46aeeaab" providerId="LiveId" clId="{0F0F7214-AFEE-4EED-8E6B-8B0783B5A76E}" dt="2026-01-30T15:40:37.180" v="21" actId="1076"/>
          <ac:picMkLst>
            <pc:docMk/>
            <pc:sldMk cId="0" sldId="265"/>
            <ac:picMk id="6" creationId="{05523199-C7D8-9F31-A2A1-E7D2ABBD6A89}"/>
          </ac:picMkLst>
        </pc:picChg>
        <pc:picChg chg="add mod">
          <ac:chgData name="ADEM GÜNGÖR" userId="11644adf46aeeaab" providerId="LiveId" clId="{0F0F7214-AFEE-4EED-8E6B-8B0783B5A76E}" dt="2026-01-30T15:40:14.060" v="18" actId="1076"/>
          <ac:picMkLst>
            <pc:docMk/>
            <pc:sldMk cId="0" sldId="265"/>
            <ac:picMk id="8" creationId="{1B65D825-A20A-4466-CCCF-589C5354211B}"/>
          </ac:picMkLst>
        </pc:picChg>
        <pc:picChg chg="add del mod">
          <ac:chgData name="ADEM GÜNGÖR" userId="11644adf46aeeaab" providerId="LiveId" clId="{0F0F7214-AFEE-4EED-8E6B-8B0783B5A76E}" dt="2026-01-30T15:41:12.765" v="30" actId="21"/>
          <ac:picMkLst>
            <pc:docMk/>
            <pc:sldMk cId="0" sldId="265"/>
            <ac:picMk id="12" creationId="{8E5A6738-198D-43C4-397E-8DCCAE975726}"/>
          </ac:picMkLst>
        </pc:picChg>
        <pc:picChg chg="add mod">
          <ac:chgData name="ADEM GÜNGÖR" userId="11644adf46aeeaab" providerId="LiveId" clId="{0F0F7214-AFEE-4EED-8E6B-8B0783B5A76E}" dt="2026-01-30T15:42:13.407" v="51" actId="14100"/>
          <ac:picMkLst>
            <pc:docMk/>
            <pc:sldMk cId="0" sldId="265"/>
            <ac:picMk id="14" creationId="{BDBD71E2-423F-857D-F605-73191D29FC86}"/>
          </ac:picMkLst>
        </pc:picChg>
        <pc:picChg chg="add mod">
          <ac:chgData name="ADEM GÜNGÖR" userId="11644adf46aeeaab" providerId="LiveId" clId="{0F0F7214-AFEE-4EED-8E6B-8B0783B5A76E}" dt="2026-01-30T15:42:04.721" v="47" actId="14100"/>
          <ac:picMkLst>
            <pc:docMk/>
            <pc:sldMk cId="0" sldId="265"/>
            <ac:picMk id="16" creationId="{C1F1FE7B-0DBD-A1FE-6A97-98BD7D7BB3EE}"/>
          </ac:picMkLst>
        </pc:picChg>
        <pc:picChg chg="add mod">
          <ac:chgData name="ADEM GÜNGÖR" userId="11644adf46aeeaab" providerId="LiveId" clId="{0F0F7214-AFEE-4EED-8E6B-8B0783B5A76E}" dt="2026-01-30T15:41:54.036" v="42" actId="14100"/>
          <ac:picMkLst>
            <pc:docMk/>
            <pc:sldMk cId="0" sldId="265"/>
            <ac:picMk id="18" creationId="{8F218D52-60ED-B102-4049-53B52CF926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" name="Dikdörtgen 3">
            <a:extLst>
              <a:ext uri="{FF2B5EF4-FFF2-40B4-BE49-F238E27FC236}">
                <a16:creationId xmlns:a16="http://schemas.microsoft.com/office/drawing/2014/main" id="{A92E29B8-81A1-68BB-D12C-A329420072F5}"/>
              </a:ext>
            </a:extLst>
          </p:cNvPr>
          <p:cNvSpPr/>
          <p:nvPr/>
        </p:nvSpPr>
        <p:spPr>
          <a:xfrm>
            <a:off x="1416050" y="6858000"/>
            <a:ext cx="3733800" cy="1447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6" name="Resim 5" descr="metin, tasarım, yazı tipi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5523199-C7D8-9F31-A2A1-E7D2ABBD6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7705" y="7286625"/>
            <a:ext cx="1866900" cy="590550"/>
          </a:xfrm>
          <a:prstGeom prst="rect">
            <a:avLst/>
          </a:prstGeom>
        </p:spPr>
      </p:pic>
      <p:pic>
        <p:nvPicPr>
          <p:cNvPr id="8" name="Resim 7" descr="metin, tasarım, yazı tipi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B65D825-A20A-4466-CCCF-589C53542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7428" y="7703527"/>
            <a:ext cx="1866900" cy="590550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34282E75-748F-CB2B-3C59-94D598F66C1E}"/>
              </a:ext>
            </a:extLst>
          </p:cNvPr>
          <p:cNvSpPr/>
          <p:nvPr/>
        </p:nvSpPr>
        <p:spPr>
          <a:xfrm>
            <a:off x="6870716" y="6858000"/>
            <a:ext cx="3733800" cy="1447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80294C8-8556-A28B-D253-9C86AFAE63AA}"/>
              </a:ext>
            </a:extLst>
          </p:cNvPr>
          <p:cNvSpPr/>
          <p:nvPr/>
        </p:nvSpPr>
        <p:spPr>
          <a:xfrm>
            <a:off x="12193978" y="6822831"/>
            <a:ext cx="3733800" cy="1447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4" name="Resim 13" descr="metin, yazı tipi, dikdörtgen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DBD71E2-423F-857D-F605-73191D29F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49" y="6857999"/>
            <a:ext cx="3733800" cy="1412632"/>
          </a:xfrm>
          <a:prstGeom prst="rect">
            <a:avLst/>
          </a:prstGeom>
        </p:spPr>
      </p:pic>
      <p:pic>
        <p:nvPicPr>
          <p:cNvPr id="16" name="Resim 15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1F1FE7B-0DBD-A1FE-6A97-98BD7D7BB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15" y="6857999"/>
            <a:ext cx="3733800" cy="1447799"/>
          </a:xfrm>
          <a:prstGeom prst="rect">
            <a:avLst/>
          </a:prstGeom>
        </p:spPr>
      </p:pic>
      <p:pic>
        <p:nvPicPr>
          <p:cNvPr id="18" name="Resim 17" descr="metin, tasarım, yazı tipi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F218D52-60ED-B102-4049-53B52CF926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256" y="6822831"/>
            <a:ext cx="4012194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Özel</PresentationFormat>
  <Paragraphs>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8.4.1-ATATÜRK İLKELERİ VE BU İLKELERİN ÖZELLİKLERİ.pdf</dc:title>
  <cp:lastModifiedBy>ADEM GÜNGÖR</cp:lastModifiedBy>
  <cp:revision>1</cp:revision>
  <dcterms:created xsi:type="dcterms:W3CDTF">2006-08-16T00:00:00Z</dcterms:created>
  <dcterms:modified xsi:type="dcterms:W3CDTF">2026-01-30T15:42:32Z</dcterms:modified>
  <dc:identifier>DAG_5sk49_k</dc:identifier>
</cp:coreProperties>
</file>