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C5021B-1BFC-482B-A0B7-87AD699F594E}" v="8" dt="2026-01-30T15:46:42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modSld">
      <pc:chgData name="ADEM GÜNGÖR" userId="11644adf46aeeaab" providerId="LiveId" clId="{0F0F7214-AFEE-4EED-8E6B-8B0783B5A76E}" dt="2026-01-30T15:46:42.841" v="28"/>
      <pc:docMkLst>
        <pc:docMk/>
      </pc:docMkLst>
      <pc:sldChg chg="addSp modSp mod modAnim">
        <pc:chgData name="ADEM GÜNGÖR" userId="11644adf46aeeaab" providerId="LiveId" clId="{0F0F7214-AFEE-4EED-8E6B-8B0783B5A76E}" dt="2026-01-30T15:46:42.841" v="28"/>
        <pc:sldMkLst>
          <pc:docMk/>
          <pc:sldMk cId="0" sldId="265"/>
        </pc:sldMkLst>
        <pc:spChg chg="add mod">
          <ac:chgData name="ADEM GÜNGÖR" userId="11644adf46aeeaab" providerId="LiveId" clId="{0F0F7214-AFEE-4EED-8E6B-8B0783B5A76E}" dt="2026-01-30T15:44:56.188" v="3" actId="14100"/>
          <ac:spMkLst>
            <pc:docMk/>
            <pc:sldMk cId="0" sldId="265"/>
            <ac:spMk id="4" creationId="{B992F4B4-A914-98D8-4529-F35C57DD598C}"/>
          </ac:spMkLst>
        </pc:spChg>
        <pc:spChg chg="add mod">
          <ac:chgData name="ADEM GÜNGÖR" userId="11644adf46aeeaab" providerId="LiveId" clId="{0F0F7214-AFEE-4EED-8E6B-8B0783B5A76E}" dt="2026-01-30T15:45:06.207" v="5" actId="1076"/>
          <ac:spMkLst>
            <pc:docMk/>
            <pc:sldMk cId="0" sldId="265"/>
            <ac:spMk id="5" creationId="{DD54F901-63DD-2869-0E46-D8170EA4CC04}"/>
          </ac:spMkLst>
        </pc:spChg>
        <pc:spChg chg="add mod">
          <ac:chgData name="ADEM GÜNGÖR" userId="11644adf46aeeaab" providerId="LiveId" clId="{0F0F7214-AFEE-4EED-8E6B-8B0783B5A76E}" dt="2026-01-30T15:45:15.619" v="7" actId="1076"/>
          <ac:spMkLst>
            <pc:docMk/>
            <pc:sldMk cId="0" sldId="265"/>
            <ac:spMk id="6" creationId="{33333A8D-2D54-5C0D-236A-754436647B89}"/>
          </ac:spMkLst>
        </pc:spChg>
        <pc:picChg chg="add mod">
          <ac:chgData name="ADEM GÜNGÖR" userId="11644adf46aeeaab" providerId="LiveId" clId="{0F0F7214-AFEE-4EED-8E6B-8B0783B5A76E}" dt="2026-01-30T15:46:11.450" v="17" actId="14100"/>
          <ac:picMkLst>
            <pc:docMk/>
            <pc:sldMk cId="0" sldId="265"/>
            <ac:picMk id="8" creationId="{DF18A230-24CC-058D-36F7-37F3DBBE65DB}"/>
          </ac:picMkLst>
        </pc:picChg>
        <pc:picChg chg="add mod">
          <ac:chgData name="ADEM GÜNGÖR" userId="11644adf46aeeaab" providerId="LiveId" clId="{0F0F7214-AFEE-4EED-8E6B-8B0783B5A76E}" dt="2026-01-30T15:46:20.706" v="21" actId="14100"/>
          <ac:picMkLst>
            <pc:docMk/>
            <pc:sldMk cId="0" sldId="265"/>
            <ac:picMk id="10" creationId="{57952153-605B-4047-4754-51D314B647B0}"/>
          </ac:picMkLst>
        </pc:picChg>
        <pc:picChg chg="add mod">
          <ac:chgData name="ADEM GÜNGÖR" userId="11644adf46aeeaab" providerId="LiveId" clId="{0F0F7214-AFEE-4EED-8E6B-8B0783B5A76E}" dt="2026-01-30T15:46:29.535" v="25" actId="14100"/>
          <ac:picMkLst>
            <pc:docMk/>
            <pc:sldMk cId="0" sldId="265"/>
            <ac:picMk id="12" creationId="{EE10AC2E-A95C-4543-0461-8F22CADBA13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B992F4B4-A914-98D8-4529-F35C57DD598C}"/>
              </a:ext>
            </a:extLst>
          </p:cNvPr>
          <p:cNvSpPr/>
          <p:nvPr/>
        </p:nvSpPr>
        <p:spPr>
          <a:xfrm>
            <a:off x="1416050" y="2971800"/>
            <a:ext cx="45720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D54F901-63DD-2869-0E46-D8170EA4CC04}"/>
              </a:ext>
            </a:extLst>
          </p:cNvPr>
          <p:cNvSpPr/>
          <p:nvPr/>
        </p:nvSpPr>
        <p:spPr>
          <a:xfrm>
            <a:off x="6445250" y="2971800"/>
            <a:ext cx="45720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3333A8D-2D54-5C0D-236A-754436647B89}"/>
              </a:ext>
            </a:extLst>
          </p:cNvPr>
          <p:cNvSpPr/>
          <p:nvPr/>
        </p:nvSpPr>
        <p:spPr>
          <a:xfrm>
            <a:off x="11474450" y="2971800"/>
            <a:ext cx="45720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DF18A230-24CC-058D-36F7-37F3DBBE6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2971800"/>
            <a:ext cx="4572000" cy="914399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7952153-605B-4047-4754-51D314B64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0" y="2971800"/>
            <a:ext cx="4571999" cy="914399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EE10AC2E-A95C-4543-0461-8F22CADBA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449" y="2971801"/>
            <a:ext cx="4572000" cy="914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Özel</PresentationFormat>
  <Paragraphs>0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8.4.3-HUKUK ALANINDA YAPILAN İNKILAPLAR.pdf</dc:title>
  <cp:lastModifiedBy>ADEM GÜNGÖR</cp:lastModifiedBy>
  <cp:revision>1</cp:revision>
  <dcterms:created xsi:type="dcterms:W3CDTF">2006-08-16T00:00:00Z</dcterms:created>
  <dcterms:modified xsi:type="dcterms:W3CDTF">2026-01-30T15:46:51Z</dcterms:modified>
  <dc:identifier>DAG_5lf4yHM</dc:identifier>
</cp:coreProperties>
</file>