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7" r:id="rId21"/>
  </p:sldIdLst>
  <p:sldSz cx="174625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E65BBD-8623-457C-A27A-48CA666D0BA8}" v="25" dt="2026-01-30T15:59:02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158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EM GÜNGÖR" userId="11644adf46aeeaab" providerId="LiveId" clId="{0F0F7214-AFEE-4EED-8E6B-8B0783B5A76E}"/>
    <pc:docChg chg="undo custSel modSld">
      <pc:chgData name="ADEM GÜNGÖR" userId="11644adf46aeeaab" providerId="LiveId" clId="{0F0F7214-AFEE-4EED-8E6B-8B0783B5A76E}" dt="2026-01-30T15:59:02.911" v="107"/>
      <pc:docMkLst>
        <pc:docMk/>
      </pc:docMkLst>
      <pc:sldChg chg="addSp modSp mod modAnim">
        <pc:chgData name="ADEM GÜNGÖR" userId="11644adf46aeeaab" providerId="LiveId" clId="{0F0F7214-AFEE-4EED-8E6B-8B0783B5A76E}" dt="2026-01-30T15:52:58.313" v="60"/>
        <pc:sldMkLst>
          <pc:docMk/>
          <pc:sldMk cId="0" sldId="265"/>
        </pc:sldMkLst>
        <pc:spChg chg="add mod">
          <ac:chgData name="ADEM GÜNGÖR" userId="11644adf46aeeaab" providerId="LiveId" clId="{0F0F7214-AFEE-4EED-8E6B-8B0783B5A76E}" dt="2026-01-30T15:50:10.879" v="6" actId="13822"/>
          <ac:spMkLst>
            <pc:docMk/>
            <pc:sldMk cId="0" sldId="265"/>
            <ac:spMk id="4" creationId="{0AD815CC-7C64-5CE2-5B86-BB2F4636942C}"/>
          </ac:spMkLst>
        </pc:spChg>
        <pc:spChg chg="add mod">
          <ac:chgData name="ADEM GÜNGÖR" userId="11644adf46aeeaab" providerId="LiveId" clId="{0F0F7214-AFEE-4EED-8E6B-8B0783B5A76E}" dt="2026-01-30T15:50:20.627" v="8" actId="1076"/>
          <ac:spMkLst>
            <pc:docMk/>
            <pc:sldMk cId="0" sldId="265"/>
            <ac:spMk id="5" creationId="{631A1157-E59E-008F-94FF-533A41EF0A8D}"/>
          </ac:spMkLst>
        </pc:spChg>
        <pc:spChg chg="add mod">
          <ac:chgData name="ADEM GÜNGÖR" userId="11644adf46aeeaab" providerId="LiveId" clId="{0F0F7214-AFEE-4EED-8E6B-8B0783B5A76E}" dt="2026-01-30T15:50:25.715" v="10" actId="1076"/>
          <ac:spMkLst>
            <pc:docMk/>
            <pc:sldMk cId="0" sldId="265"/>
            <ac:spMk id="6" creationId="{7DBDD92F-D2D3-9D53-EA10-85B0297AD940}"/>
          </ac:spMkLst>
        </pc:spChg>
        <pc:spChg chg="add mod">
          <ac:chgData name="ADEM GÜNGÖR" userId="11644adf46aeeaab" providerId="LiveId" clId="{0F0F7214-AFEE-4EED-8E6B-8B0783B5A76E}" dt="2026-01-30T15:50:30.374" v="12" actId="1076"/>
          <ac:spMkLst>
            <pc:docMk/>
            <pc:sldMk cId="0" sldId="265"/>
            <ac:spMk id="7" creationId="{C29AC48F-B58B-9E6F-F72A-C9A85BB0E905}"/>
          </ac:spMkLst>
        </pc:spChg>
        <pc:spChg chg="add mod">
          <ac:chgData name="ADEM GÜNGÖR" userId="11644adf46aeeaab" providerId="LiveId" clId="{0F0F7214-AFEE-4EED-8E6B-8B0783B5A76E}" dt="2026-01-30T15:50:35.699" v="14" actId="1076"/>
          <ac:spMkLst>
            <pc:docMk/>
            <pc:sldMk cId="0" sldId="265"/>
            <ac:spMk id="8" creationId="{11E4E8D7-56DB-C2C1-89C4-80C4B2083752}"/>
          </ac:spMkLst>
        </pc:spChg>
        <pc:picChg chg="add mod">
          <ac:chgData name="ADEM GÜNGÖR" userId="11644adf46aeeaab" providerId="LiveId" clId="{0F0F7214-AFEE-4EED-8E6B-8B0783B5A76E}" dt="2026-01-30T15:51:55.543" v="38" actId="14100"/>
          <ac:picMkLst>
            <pc:docMk/>
            <pc:sldMk cId="0" sldId="265"/>
            <ac:picMk id="10" creationId="{CED347E0-3A54-582F-8452-93B9A01A7655}"/>
          </ac:picMkLst>
        </pc:picChg>
        <pc:picChg chg="add mod">
          <ac:chgData name="ADEM GÜNGÖR" userId="11644adf46aeeaab" providerId="LiveId" clId="{0F0F7214-AFEE-4EED-8E6B-8B0783B5A76E}" dt="2026-01-30T15:52:03.283" v="42" actId="14100"/>
          <ac:picMkLst>
            <pc:docMk/>
            <pc:sldMk cId="0" sldId="265"/>
            <ac:picMk id="12" creationId="{3D9CDA60-E52F-AB17-8083-214158C61D83}"/>
          </ac:picMkLst>
        </pc:picChg>
        <pc:picChg chg="add mod">
          <ac:chgData name="ADEM GÜNGÖR" userId="11644adf46aeeaab" providerId="LiveId" clId="{0F0F7214-AFEE-4EED-8E6B-8B0783B5A76E}" dt="2026-01-30T15:52:09.864" v="46" actId="14100"/>
          <ac:picMkLst>
            <pc:docMk/>
            <pc:sldMk cId="0" sldId="265"/>
            <ac:picMk id="14" creationId="{24DA4249-EAEA-BFB1-363E-BA0EEBD35069}"/>
          </ac:picMkLst>
        </pc:picChg>
        <pc:picChg chg="add mod">
          <ac:chgData name="ADEM GÜNGÖR" userId="11644adf46aeeaab" providerId="LiveId" clId="{0F0F7214-AFEE-4EED-8E6B-8B0783B5A76E}" dt="2026-01-30T15:52:21.567" v="51" actId="14100"/>
          <ac:picMkLst>
            <pc:docMk/>
            <pc:sldMk cId="0" sldId="265"/>
            <ac:picMk id="16" creationId="{E88144C3-5FB4-0BCA-6F5E-D1EB8E54FB87}"/>
          </ac:picMkLst>
        </pc:picChg>
        <pc:picChg chg="add mod">
          <ac:chgData name="ADEM GÜNGÖR" userId="11644adf46aeeaab" providerId="LiveId" clId="{0F0F7214-AFEE-4EED-8E6B-8B0783B5A76E}" dt="2026-01-30T15:52:32.165" v="55" actId="14100"/>
          <ac:picMkLst>
            <pc:docMk/>
            <pc:sldMk cId="0" sldId="265"/>
            <ac:picMk id="18" creationId="{5EDB34CE-3BAA-8DAF-2E72-28A393742887}"/>
          </ac:picMkLst>
        </pc:picChg>
      </pc:sldChg>
      <pc:sldChg chg="addSp delSp modSp mod modAnim">
        <pc:chgData name="ADEM GÜNGÖR" userId="11644adf46aeeaab" providerId="LiveId" clId="{0F0F7214-AFEE-4EED-8E6B-8B0783B5A76E}" dt="2026-01-30T15:59:02.911" v="107"/>
        <pc:sldMkLst>
          <pc:docMk/>
          <pc:sldMk cId="0" sldId="266"/>
        </pc:sldMkLst>
        <pc:spChg chg="add mod">
          <ac:chgData name="ADEM GÜNGÖR" userId="11644adf46aeeaab" providerId="LiveId" clId="{0F0F7214-AFEE-4EED-8E6B-8B0783B5A76E}" dt="2026-01-30T15:57:27.749" v="80" actId="14100"/>
          <ac:spMkLst>
            <pc:docMk/>
            <pc:sldMk cId="0" sldId="266"/>
            <ac:spMk id="4" creationId="{0BF42332-FCB8-6C70-027E-3A5BF922E66A}"/>
          </ac:spMkLst>
        </pc:spChg>
        <pc:spChg chg="add mod">
          <ac:chgData name="ADEM GÜNGÖR" userId="11644adf46aeeaab" providerId="LiveId" clId="{0F0F7214-AFEE-4EED-8E6B-8B0783B5A76E}" dt="2026-01-30T15:55:46.658" v="69" actId="1076"/>
          <ac:spMkLst>
            <pc:docMk/>
            <pc:sldMk cId="0" sldId="266"/>
            <ac:spMk id="7" creationId="{B369E693-474C-CB80-9AAE-A3BBE6528C21}"/>
          </ac:spMkLst>
        </pc:spChg>
        <pc:spChg chg="add mod">
          <ac:chgData name="ADEM GÜNGÖR" userId="11644adf46aeeaab" providerId="LiveId" clId="{0F0F7214-AFEE-4EED-8E6B-8B0783B5A76E}" dt="2026-01-30T15:56:06.963" v="77" actId="14100"/>
          <ac:spMkLst>
            <pc:docMk/>
            <pc:sldMk cId="0" sldId="266"/>
            <ac:spMk id="8" creationId="{2C19A108-41C4-ACE3-91FC-7AF5C9D2D5A3}"/>
          </ac:spMkLst>
        </pc:spChg>
        <pc:spChg chg="add mod">
          <ac:chgData name="ADEM GÜNGÖR" userId="11644adf46aeeaab" providerId="LiveId" clId="{0F0F7214-AFEE-4EED-8E6B-8B0783B5A76E}" dt="2026-01-30T15:56:01.997" v="75" actId="14100"/>
          <ac:spMkLst>
            <pc:docMk/>
            <pc:sldMk cId="0" sldId="266"/>
            <ac:spMk id="9" creationId="{2A4B6887-5891-E6F5-870E-A7EA295BCC17}"/>
          </ac:spMkLst>
        </pc:spChg>
        <pc:picChg chg="add del">
          <ac:chgData name="ADEM GÜNGÖR" userId="11644adf46aeeaab" providerId="LiveId" clId="{0F0F7214-AFEE-4EED-8E6B-8B0783B5A76E}" dt="2026-01-30T15:55:36.785" v="67" actId="22"/>
          <ac:picMkLst>
            <pc:docMk/>
            <pc:sldMk cId="0" sldId="266"/>
            <ac:picMk id="6" creationId="{432C8596-8626-8CB8-3DE2-4ABE93E66430}"/>
          </ac:picMkLst>
        </pc:picChg>
        <pc:picChg chg="add mod">
          <ac:chgData name="ADEM GÜNGÖR" userId="11644adf46aeeaab" providerId="LiveId" clId="{0F0F7214-AFEE-4EED-8E6B-8B0783B5A76E}" dt="2026-01-30T15:58:42.730" v="103" actId="14100"/>
          <ac:picMkLst>
            <pc:docMk/>
            <pc:sldMk cId="0" sldId="266"/>
            <ac:picMk id="11" creationId="{D5332A40-F816-48E7-66FE-25E8125E3389}"/>
          </ac:picMkLst>
        </pc:picChg>
        <pc:picChg chg="add mod">
          <ac:chgData name="ADEM GÜNGÖR" userId="11644adf46aeeaab" providerId="LiveId" clId="{0F0F7214-AFEE-4EED-8E6B-8B0783B5A76E}" dt="2026-01-30T15:58:35.318" v="99" actId="14100"/>
          <ac:picMkLst>
            <pc:docMk/>
            <pc:sldMk cId="0" sldId="266"/>
            <ac:picMk id="13" creationId="{B6ADC1A3-081D-62BE-4A95-B45A84CC7786}"/>
          </ac:picMkLst>
        </pc:picChg>
        <pc:picChg chg="add mod">
          <ac:chgData name="ADEM GÜNGÖR" userId="11644adf46aeeaab" providerId="LiveId" clId="{0F0F7214-AFEE-4EED-8E6B-8B0783B5A76E}" dt="2026-01-30T15:58:25.285" v="95" actId="14100"/>
          <ac:picMkLst>
            <pc:docMk/>
            <pc:sldMk cId="0" sldId="266"/>
            <ac:picMk id="15" creationId="{B438BAFA-785C-0536-F6DC-7B636CE25262}"/>
          </ac:picMkLst>
        </pc:picChg>
        <pc:picChg chg="add mod">
          <ac:chgData name="ADEM GÜNGÖR" userId="11644adf46aeeaab" providerId="LiveId" clId="{0F0F7214-AFEE-4EED-8E6B-8B0783B5A76E}" dt="2026-01-30T15:58:14.405" v="91" actId="14100"/>
          <ac:picMkLst>
            <pc:docMk/>
            <pc:sldMk cId="0" sldId="266"/>
            <ac:picMk id="17" creationId="{A7348760-1932-7FA8-D243-C8147364776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F7C17-0D4D-430C-8E85-B9F4E482311D}" type="datetimeFigureOut">
              <a:rPr lang="tr-TR" smtClean="0"/>
              <a:t>8.03.2026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66750" y="1143000"/>
            <a:ext cx="5524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4ACEB-BEA3-45E2-8920-6CB7608DF6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5504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4ACEB-BEA3-45E2-8920-6CB7608DF6C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5752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Dikdörtgen 3">
            <a:extLst>
              <a:ext uri="{FF2B5EF4-FFF2-40B4-BE49-F238E27FC236}">
                <a16:creationId xmlns:a16="http://schemas.microsoft.com/office/drawing/2014/main" id="{0AD815CC-7C64-5CE2-5B86-BB2F4636942C}"/>
              </a:ext>
            </a:extLst>
          </p:cNvPr>
          <p:cNvSpPr/>
          <p:nvPr/>
        </p:nvSpPr>
        <p:spPr>
          <a:xfrm>
            <a:off x="11474450" y="2819400"/>
            <a:ext cx="5257800" cy="1219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631A1157-E59E-008F-94FF-533A41EF0A8D}"/>
              </a:ext>
            </a:extLst>
          </p:cNvPr>
          <p:cNvSpPr/>
          <p:nvPr/>
        </p:nvSpPr>
        <p:spPr>
          <a:xfrm>
            <a:off x="11474450" y="4038600"/>
            <a:ext cx="5257800" cy="1219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7DBDD92F-D2D3-9D53-EA10-85B0297AD940}"/>
              </a:ext>
            </a:extLst>
          </p:cNvPr>
          <p:cNvSpPr/>
          <p:nvPr/>
        </p:nvSpPr>
        <p:spPr>
          <a:xfrm>
            <a:off x="11507177" y="5257800"/>
            <a:ext cx="5257800" cy="1219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C29AC48F-B58B-9E6F-F72A-C9A85BB0E905}"/>
              </a:ext>
            </a:extLst>
          </p:cNvPr>
          <p:cNvSpPr/>
          <p:nvPr/>
        </p:nvSpPr>
        <p:spPr>
          <a:xfrm>
            <a:off x="11474450" y="6477000"/>
            <a:ext cx="5257800" cy="1219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11E4E8D7-56DB-C2C1-89C4-80C4B2083752}"/>
              </a:ext>
            </a:extLst>
          </p:cNvPr>
          <p:cNvSpPr/>
          <p:nvPr/>
        </p:nvSpPr>
        <p:spPr>
          <a:xfrm>
            <a:off x="11507177" y="7748954"/>
            <a:ext cx="5257800" cy="1219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 descr="metin, yazı tipi, ekran görüntüsü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ED347E0-3A54-582F-8452-93B9A01A7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177" y="2819400"/>
            <a:ext cx="5225073" cy="1271954"/>
          </a:xfrm>
          <a:prstGeom prst="rect">
            <a:avLst/>
          </a:prstGeom>
        </p:spPr>
      </p:pic>
      <p:pic>
        <p:nvPicPr>
          <p:cNvPr id="12" name="Resim 11" descr="metin, yazı tipi, ekran görüntüsü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D9CDA60-E52F-AB17-8083-214158C61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723" y="4038600"/>
            <a:ext cx="5290527" cy="1166446"/>
          </a:xfrm>
          <a:prstGeom prst="rect">
            <a:avLst/>
          </a:prstGeom>
        </p:spPr>
      </p:pic>
      <p:pic>
        <p:nvPicPr>
          <p:cNvPr id="14" name="Resim 13" descr="metin, yazı tipi, dikdörtgen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4DA4249-EAEA-BFB1-363E-BA0EEBD35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450" y="5257801"/>
            <a:ext cx="5257799" cy="1358260"/>
          </a:xfrm>
          <a:prstGeom prst="rect">
            <a:avLst/>
          </a:prstGeom>
        </p:spPr>
      </p:pic>
      <p:pic>
        <p:nvPicPr>
          <p:cNvPr id="16" name="Resim 15" descr="metin, yazı tipi, ekran görüntüsü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88144C3-5FB4-0BCA-6F5E-D1EB8E54F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722" y="6529753"/>
            <a:ext cx="5257798" cy="1166445"/>
          </a:xfrm>
          <a:prstGeom prst="rect">
            <a:avLst/>
          </a:prstGeom>
        </p:spPr>
      </p:pic>
      <p:pic>
        <p:nvPicPr>
          <p:cNvPr id="18" name="Resim 17" descr="metin, yazı tipi, ekran görüntüsü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EDB34CE-3BAA-8DAF-2E72-28A3937428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450" y="7696199"/>
            <a:ext cx="5290527" cy="1269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Dikdörtgen 3">
            <a:extLst>
              <a:ext uri="{FF2B5EF4-FFF2-40B4-BE49-F238E27FC236}">
                <a16:creationId xmlns:a16="http://schemas.microsoft.com/office/drawing/2014/main" id="{0BF42332-FCB8-6C70-027E-3A5BF922E66A}"/>
              </a:ext>
            </a:extLst>
          </p:cNvPr>
          <p:cNvSpPr/>
          <p:nvPr/>
        </p:nvSpPr>
        <p:spPr>
          <a:xfrm>
            <a:off x="12388850" y="1905000"/>
            <a:ext cx="28194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B369E693-474C-CB80-9AAE-A3BBE6528C21}"/>
              </a:ext>
            </a:extLst>
          </p:cNvPr>
          <p:cNvSpPr/>
          <p:nvPr/>
        </p:nvSpPr>
        <p:spPr>
          <a:xfrm>
            <a:off x="13227050" y="3276600"/>
            <a:ext cx="26670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2C19A108-41C4-ACE3-91FC-7AF5C9D2D5A3}"/>
              </a:ext>
            </a:extLst>
          </p:cNvPr>
          <p:cNvSpPr/>
          <p:nvPr/>
        </p:nvSpPr>
        <p:spPr>
          <a:xfrm>
            <a:off x="13684250" y="4419600"/>
            <a:ext cx="32766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2A4B6887-5891-E6F5-870E-A7EA295BCC17}"/>
              </a:ext>
            </a:extLst>
          </p:cNvPr>
          <p:cNvSpPr/>
          <p:nvPr/>
        </p:nvSpPr>
        <p:spPr>
          <a:xfrm>
            <a:off x="12750800" y="5864469"/>
            <a:ext cx="421005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D5332A40-F816-48E7-66FE-25E8125E3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850" y="1904999"/>
            <a:ext cx="2819400" cy="914399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B6ADC1A3-081D-62BE-4A95-B45A84CC7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050" y="3349869"/>
            <a:ext cx="2667000" cy="841131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B438BAFA-785C-0536-F6DC-7B636CE25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250" y="4339025"/>
            <a:ext cx="3276599" cy="99497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A7348760-1932-7FA8-D243-C81473647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800" y="5864469"/>
            <a:ext cx="4210049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4" y="40640"/>
            <a:ext cx="17339733" cy="967232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8F36A6F-D6F4-09CE-01AC-E66AE0119CC6}"/>
              </a:ext>
            </a:extLst>
          </p:cNvPr>
          <p:cNvSpPr/>
          <p:nvPr/>
        </p:nvSpPr>
        <p:spPr>
          <a:xfrm>
            <a:off x="10636250" y="2286000"/>
            <a:ext cx="22860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KASTAMONU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F422089F-AEAA-CEEF-BF15-FDB6766E39B0}"/>
              </a:ext>
            </a:extLst>
          </p:cNvPr>
          <p:cNvSpPr/>
          <p:nvPr/>
        </p:nvSpPr>
        <p:spPr>
          <a:xfrm>
            <a:off x="2940050" y="4114800"/>
            <a:ext cx="26670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SOYADI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6A0B1846-BEFA-D0C4-F3EB-AD4117AF40B8}"/>
              </a:ext>
            </a:extLst>
          </p:cNvPr>
          <p:cNvSpPr/>
          <p:nvPr/>
        </p:nvSpPr>
        <p:spPr>
          <a:xfrm>
            <a:off x="6292850" y="5715000"/>
            <a:ext cx="26670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ÖLÇÜ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06217E74-9B8D-2DF4-C99F-85C0A27A9AD7}"/>
              </a:ext>
            </a:extLst>
          </p:cNvPr>
          <p:cNvSpPr/>
          <p:nvPr/>
        </p:nvSpPr>
        <p:spPr>
          <a:xfrm>
            <a:off x="10381762" y="6811108"/>
            <a:ext cx="22860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rgbClr val="FF0000"/>
                </a:solidFill>
              </a:rPr>
              <a:t>1934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DA217CE6-9414-8044-2721-68DB54EC9738}"/>
              </a:ext>
            </a:extLst>
          </p:cNvPr>
          <p:cNvSpPr/>
          <p:nvPr/>
        </p:nvSpPr>
        <p:spPr>
          <a:xfrm>
            <a:off x="12388850" y="7848600"/>
            <a:ext cx="22860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rgbClr val="FF0000"/>
                </a:solidFill>
              </a:rPr>
              <a:t>LAİKLİK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4" y="40640"/>
            <a:ext cx="17339733" cy="96723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C1ABA79-A78B-681A-A6CD-7CA11D71B602}"/>
              </a:ext>
            </a:extLst>
          </p:cNvPr>
          <p:cNvSpPr/>
          <p:nvPr/>
        </p:nvSpPr>
        <p:spPr>
          <a:xfrm>
            <a:off x="2025650" y="2362200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6BB93E-58DE-4528-9F6F-E19025C3BB6D}"/>
              </a:ext>
            </a:extLst>
          </p:cNvPr>
          <p:cNvSpPr/>
          <p:nvPr/>
        </p:nvSpPr>
        <p:spPr>
          <a:xfrm>
            <a:off x="1035050" y="8159457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6710911-11FB-3487-954B-BAE647D58B8E}"/>
              </a:ext>
            </a:extLst>
          </p:cNvPr>
          <p:cNvSpPr/>
          <p:nvPr/>
        </p:nvSpPr>
        <p:spPr>
          <a:xfrm>
            <a:off x="1038469" y="6553200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CEE9C1-B93C-7981-4F5F-B0CAADEE7D06}"/>
              </a:ext>
            </a:extLst>
          </p:cNvPr>
          <p:cNvSpPr/>
          <p:nvPr/>
        </p:nvSpPr>
        <p:spPr>
          <a:xfrm>
            <a:off x="1035050" y="5181600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668650-B082-F5EE-3096-4070A65026A8}"/>
              </a:ext>
            </a:extLst>
          </p:cNvPr>
          <p:cNvSpPr/>
          <p:nvPr/>
        </p:nvSpPr>
        <p:spPr>
          <a:xfrm>
            <a:off x="2025650" y="3810000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40BBB469-0915-8A9B-C665-E9F4FC15E779}"/>
              </a:ext>
            </a:extLst>
          </p:cNvPr>
          <p:cNvCxnSpPr>
            <a:cxnSpLocks/>
          </p:cNvCxnSpPr>
          <p:nvPr/>
        </p:nvCxnSpPr>
        <p:spPr>
          <a:xfrm flipV="1">
            <a:off x="2515170" y="4652645"/>
            <a:ext cx="7402960" cy="1210310"/>
          </a:xfrm>
          <a:prstGeom prst="straightConnector1">
            <a:avLst/>
          </a:prstGeom>
          <a:ln w="76200">
            <a:tailEnd type="triangle"/>
          </a:ln>
          <a:scene3d>
            <a:camera prst="perspectiveFront"/>
            <a:lightRig rig="threePt" dir="t"/>
          </a:scene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3" y="-32629"/>
            <a:ext cx="17339733" cy="9818858"/>
          </a:xfrm>
          <a:prstGeom prst="rect">
            <a:avLst/>
          </a:prstGeom>
        </p:spPr>
      </p:pic>
      <p:cxnSp>
        <p:nvCxnSpPr>
          <p:cNvPr id="39" name="Düz Ok Bağlayıcısı 38">
            <a:extLst>
              <a:ext uri="{FF2B5EF4-FFF2-40B4-BE49-F238E27FC236}">
                <a16:creationId xmlns:a16="http://schemas.microsoft.com/office/drawing/2014/main" id="{9D27A0C5-62DF-D612-DD58-69CB84394247}"/>
              </a:ext>
            </a:extLst>
          </p:cNvPr>
          <p:cNvCxnSpPr>
            <a:cxnSpLocks/>
          </p:cNvCxnSpPr>
          <p:nvPr/>
        </p:nvCxnSpPr>
        <p:spPr>
          <a:xfrm flipV="1">
            <a:off x="4083050" y="5830814"/>
            <a:ext cx="5835080" cy="11818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Düz Ok Bağlayıcısı 39">
            <a:extLst>
              <a:ext uri="{FF2B5EF4-FFF2-40B4-BE49-F238E27FC236}">
                <a16:creationId xmlns:a16="http://schemas.microsoft.com/office/drawing/2014/main" id="{02CD88B2-BDCB-CC8E-166C-73DA68409479}"/>
              </a:ext>
            </a:extLst>
          </p:cNvPr>
          <p:cNvCxnSpPr>
            <a:cxnSpLocks/>
          </p:cNvCxnSpPr>
          <p:nvPr/>
        </p:nvCxnSpPr>
        <p:spPr>
          <a:xfrm flipV="1">
            <a:off x="3321050" y="3733800"/>
            <a:ext cx="6597080" cy="11430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Düz Ok Bağlayıcısı 40">
            <a:extLst>
              <a:ext uri="{FF2B5EF4-FFF2-40B4-BE49-F238E27FC236}">
                <a16:creationId xmlns:a16="http://schemas.microsoft.com/office/drawing/2014/main" id="{A4EA8C13-A388-6D1D-E4C9-989B5C72496B}"/>
              </a:ext>
            </a:extLst>
          </p:cNvPr>
          <p:cNvCxnSpPr>
            <a:cxnSpLocks/>
          </p:cNvCxnSpPr>
          <p:nvPr/>
        </p:nvCxnSpPr>
        <p:spPr>
          <a:xfrm>
            <a:off x="3702050" y="3716619"/>
            <a:ext cx="5835080" cy="32743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Düz Ok Bağlayıcısı 41">
            <a:extLst>
              <a:ext uri="{FF2B5EF4-FFF2-40B4-BE49-F238E27FC236}">
                <a16:creationId xmlns:a16="http://schemas.microsoft.com/office/drawing/2014/main" id="{B2A61006-3DCB-772D-4181-561CB118FEF7}"/>
              </a:ext>
            </a:extLst>
          </p:cNvPr>
          <p:cNvCxnSpPr>
            <a:cxnSpLocks/>
          </p:cNvCxnSpPr>
          <p:nvPr/>
        </p:nvCxnSpPr>
        <p:spPr>
          <a:xfrm flipV="1">
            <a:off x="2506866" y="4876800"/>
            <a:ext cx="7411264" cy="9578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Düz Ok Bağlayıcısı 42">
            <a:extLst>
              <a:ext uri="{FF2B5EF4-FFF2-40B4-BE49-F238E27FC236}">
                <a16:creationId xmlns:a16="http://schemas.microsoft.com/office/drawing/2014/main" id="{3BD621D6-1D2D-2C8B-7D88-7C1D7BAD43DD}"/>
              </a:ext>
            </a:extLst>
          </p:cNvPr>
          <p:cNvCxnSpPr>
            <a:cxnSpLocks/>
          </p:cNvCxnSpPr>
          <p:nvPr/>
        </p:nvCxnSpPr>
        <p:spPr>
          <a:xfrm>
            <a:off x="4083050" y="8116814"/>
            <a:ext cx="583508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401117" cy="97129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F5D5DB-198B-EB4C-934E-2699E3026246}"/>
              </a:ext>
            </a:extLst>
          </p:cNvPr>
          <p:cNvSpPr/>
          <p:nvPr/>
        </p:nvSpPr>
        <p:spPr>
          <a:xfrm>
            <a:off x="501650" y="6500446"/>
            <a:ext cx="914400" cy="914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82DF0AB8-4116-FF61-0701-E74630D9F2A5}"/>
              </a:ext>
            </a:extLst>
          </p:cNvPr>
          <p:cNvSpPr/>
          <p:nvPr/>
        </p:nvSpPr>
        <p:spPr>
          <a:xfrm>
            <a:off x="851958" y="7414846"/>
            <a:ext cx="156972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4" y="40640"/>
            <a:ext cx="17339733" cy="96723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453E161-60D4-694A-C6EA-EC24E4F49AF5}"/>
              </a:ext>
            </a:extLst>
          </p:cNvPr>
          <p:cNvSpPr/>
          <p:nvPr/>
        </p:nvSpPr>
        <p:spPr>
          <a:xfrm>
            <a:off x="577850" y="6400800"/>
            <a:ext cx="914400" cy="914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4" y="40640"/>
            <a:ext cx="17339733" cy="96723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F4F05CA-2DAF-0387-7BA2-761D5BF6D0CD}"/>
              </a:ext>
            </a:extLst>
          </p:cNvPr>
          <p:cNvSpPr/>
          <p:nvPr/>
        </p:nvSpPr>
        <p:spPr>
          <a:xfrm>
            <a:off x="577850" y="8229600"/>
            <a:ext cx="914400" cy="914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4" y="40640"/>
            <a:ext cx="17339733" cy="96723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0DD04DB-EF3A-0153-55C3-F3389680C78D}"/>
              </a:ext>
            </a:extLst>
          </p:cNvPr>
          <p:cNvSpPr/>
          <p:nvPr/>
        </p:nvSpPr>
        <p:spPr>
          <a:xfrm>
            <a:off x="1035050" y="6858000"/>
            <a:ext cx="914400" cy="914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"/>
            <a:ext cx="17401117" cy="96723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CF48E36-0E86-B19D-73EF-C5912BE00270}"/>
              </a:ext>
            </a:extLst>
          </p:cNvPr>
          <p:cNvSpPr/>
          <p:nvPr/>
        </p:nvSpPr>
        <p:spPr>
          <a:xfrm>
            <a:off x="1263650" y="6248400"/>
            <a:ext cx="914400" cy="914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</Words>
  <Application>Microsoft Office PowerPoint</Application>
  <PresentationFormat>Özel</PresentationFormat>
  <Paragraphs>6</Paragraphs>
  <Slides>20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4" baseType="lpstr">
      <vt:lpstr>Aptos</vt:lpstr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8.4.5-TOPLUMSAL ALANDA YAPILAN İNKILAPLAR.pdf</dc:title>
  <cp:lastModifiedBy>ADEM GÜNGÖR</cp:lastModifiedBy>
  <cp:revision>2</cp:revision>
  <dcterms:created xsi:type="dcterms:W3CDTF">2006-08-16T00:00:00Z</dcterms:created>
  <dcterms:modified xsi:type="dcterms:W3CDTF">2026-03-08T20:08:51Z</dcterms:modified>
  <dc:identifier>DAG_5mHVV1o</dc:identifier>
</cp:coreProperties>
</file>