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E65BBD-8623-457C-A27A-48CA666D0BA8}" v="25" dt="2026-01-30T15:59:02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undo custSel modSld">
      <pc:chgData name="ADEM GÜNGÖR" userId="11644adf46aeeaab" providerId="LiveId" clId="{0F0F7214-AFEE-4EED-8E6B-8B0783B5A76E}" dt="2026-01-30T15:59:02.911" v="107"/>
      <pc:docMkLst>
        <pc:docMk/>
      </pc:docMkLst>
      <pc:sldChg chg="addSp modSp mod modAnim">
        <pc:chgData name="ADEM GÜNGÖR" userId="11644adf46aeeaab" providerId="LiveId" clId="{0F0F7214-AFEE-4EED-8E6B-8B0783B5A76E}" dt="2026-01-30T15:52:58.313" v="60"/>
        <pc:sldMkLst>
          <pc:docMk/>
          <pc:sldMk cId="0" sldId="265"/>
        </pc:sldMkLst>
        <pc:spChg chg="add mod">
          <ac:chgData name="ADEM GÜNGÖR" userId="11644adf46aeeaab" providerId="LiveId" clId="{0F0F7214-AFEE-4EED-8E6B-8B0783B5A76E}" dt="2026-01-30T15:50:10.879" v="6" actId="13822"/>
          <ac:spMkLst>
            <pc:docMk/>
            <pc:sldMk cId="0" sldId="265"/>
            <ac:spMk id="4" creationId="{0AD815CC-7C64-5CE2-5B86-BB2F4636942C}"/>
          </ac:spMkLst>
        </pc:spChg>
        <pc:spChg chg="add mod">
          <ac:chgData name="ADEM GÜNGÖR" userId="11644adf46aeeaab" providerId="LiveId" clId="{0F0F7214-AFEE-4EED-8E6B-8B0783B5A76E}" dt="2026-01-30T15:50:20.627" v="8" actId="1076"/>
          <ac:spMkLst>
            <pc:docMk/>
            <pc:sldMk cId="0" sldId="265"/>
            <ac:spMk id="5" creationId="{631A1157-E59E-008F-94FF-533A41EF0A8D}"/>
          </ac:spMkLst>
        </pc:spChg>
        <pc:spChg chg="add mod">
          <ac:chgData name="ADEM GÜNGÖR" userId="11644adf46aeeaab" providerId="LiveId" clId="{0F0F7214-AFEE-4EED-8E6B-8B0783B5A76E}" dt="2026-01-30T15:50:25.715" v="10" actId="1076"/>
          <ac:spMkLst>
            <pc:docMk/>
            <pc:sldMk cId="0" sldId="265"/>
            <ac:spMk id="6" creationId="{7DBDD92F-D2D3-9D53-EA10-85B0297AD940}"/>
          </ac:spMkLst>
        </pc:spChg>
        <pc:spChg chg="add mod">
          <ac:chgData name="ADEM GÜNGÖR" userId="11644adf46aeeaab" providerId="LiveId" clId="{0F0F7214-AFEE-4EED-8E6B-8B0783B5A76E}" dt="2026-01-30T15:50:30.374" v="12" actId="1076"/>
          <ac:spMkLst>
            <pc:docMk/>
            <pc:sldMk cId="0" sldId="265"/>
            <ac:spMk id="7" creationId="{C29AC48F-B58B-9E6F-F72A-C9A85BB0E905}"/>
          </ac:spMkLst>
        </pc:spChg>
        <pc:spChg chg="add mod">
          <ac:chgData name="ADEM GÜNGÖR" userId="11644adf46aeeaab" providerId="LiveId" clId="{0F0F7214-AFEE-4EED-8E6B-8B0783B5A76E}" dt="2026-01-30T15:50:35.699" v="14" actId="1076"/>
          <ac:spMkLst>
            <pc:docMk/>
            <pc:sldMk cId="0" sldId="265"/>
            <ac:spMk id="8" creationId="{11E4E8D7-56DB-C2C1-89C4-80C4B2083752}"/>
          </ac:spMkLst>
        </pc:spChg>
        <pc:picChg chg="add mod">
          <ac:chgData name="ADEM GÜNGÖR" userId="11644adf46aeeaab" providerId="LiveId" clId="{0F0F7214-AFEE-4EED-8E6B-8B0783B5A76E}" dt="2026-01-30T15:51:55.543" v="38" actId="14100"/>
          <ac:picMkLst>
            <pc:docMk/>
            <pc:sldMk cId="0" sldId="265"/>
            <ac:picMk id="10" creationId="{CED347E0-3A54-582F-8452-93B9A01A7655}"/>
          </ac:picMkLst>
        </pc:picChg>
        <pc:picChg chg="add mod">
          <ac:chgData name="ADEM GÜNGÖR" userId="11644adf46aeeaab" providerId="LiveId" clId="{0F0F7214-AFEE-4EED-8E6B-8B0783B5A76E}" dt="2026-01-30T15:52:03.283" v="42" actId="14100"/>
          <ac:picMkLst>
            <pc:docMk/>
            <pc:sldMk cId="0" sldId="265"/>
            <ac:picMk id="12" creationId="{3D9CDA60-E52F-AB17-8083-214158C61D83}"/>
          </ac:picMkLst>
        </pc:picChg>
        <pc:picChg chg="add mod">
          <ac:chgData name="ADEM GÜNGÖR" userId="11644adf46aeeaab" providerId="LiveId" clId="{0F0F7214-AFEE-4EED-8E6B-8B0783B5A76E}" dt="2026-01-30T15:52:09.864" v="46" actId="14100"/>
          <ac:picMkLst>
            <pc:docMk/>
            <pc:sldMk cId="0" sldId="265"/>
            <ac:picMk id="14" creationId="{24DA4249-EAEA-BFB1-363E-BA0EEBD35069}"/>
          </ac:picMkLst>
        </pc:picChg>
        <pc:picChg chg="add mod">
          <ac:chgData name="ADEM GÜNGÖR" userId="11644adf46aeeaab" providerId="LiveId" clId="{0F0F7214-AFEE-4EED-8E6B-8B0783B5A76E}" dt="2026-01-30T15:52:21.567" v="51" actId="14100"/>
          <ac:picMkLst>
            <pc:docMk/>
            <pc:sldMk cId="0" sldId="265"/>
            <ac:picMk id="16" creationId="{E88144C3-5FB4-0BCA-6F5E-D1EB8E54FB87}"/>
          </ac:picMkLst>
        </pc:picChg>
        <pc:picChg chg="add mod">
          <ac:chgData name="ADEM GÜNGÖR" userId="11644adf46aeeaab" providerId="LiveId" clId="{0F0F7214-AFEE-4EED-8E6B-8B0783B5A76E}" dt="2026-01-30T15:52:32.165" v="55" actId="14100"/>
          <ac:picMkLst>
            <pc:docMk/>
            <pc:sldMk cId="0" sldId="265"/>
            <ac:picMk id="18" creationId="{5EDB34CE-3BAA-8DAF-2E72-28A393742887}"/>
          </ac:picMkLst>
        </pc:picChg>
      </pc:sldChg>
      <pc:sldChg chg="addSp delSp modSp mod modAnim">
        <pc:chgData name="ADEM GÜNGÖR" userId="11644adf46aeeaab" providerId="LiveId" clId="{0F0F7214-AFEE-4EED-8E6B-8B0783B5A76E}" dt="2026-01-30T15:59:02.911" v="107"/>
        <pc:sldMkLst>
          <pc:docMk/>
          <pc:sldMk cId="0" sldId="266"/>
        </pc:sldMkLst>
        <pc:spChg chg="add mod">
          <ac:chgData name="ADEM GÜNGÖR" userId="11644adf46aeeaab" providerId="LiveId" clId="{0F0F7214-AFEE-4EED-8E6B-8B0783B5A76E}" dt="2026-01-30T15:57:27.749" v="80" actId="14100"/>
          <ac:spMkLst>
            <pc:docMk/>
            <pc:sldMk cId="0" sldId="266"/>
            <ac:spMk id="4" creationId="{0BF42332-FCB8-6C70-027E-3A5BF922E66A}"/>
          </ac:spMkLst>
        </pc:spChg>
        <pc:spChg chg="add mod">
          <ac:chgData name="ADEM GÜNGÖR" userId="11644adf46aeeaab" providerId="LiveId" clId="{0F0F7214-AFEE-4EED-8E6B-8B0783B5A76E}" dt="2026-01-30T15:55:46.658" v="69" actId="1076"/>
          <ac:spMkLst>
            <pc:docMk/>
            <pc:sldMk cId="0" sldId="266"/>
            <ac:spMk id="7" creationId="{B369E693-474C-CB80-9AAE-A3BBE6528C21}"/>
          </ac:spMkLst>
        </pc:spChg>
        <pc:spChg chg="add mod">
          <ac:chgData name="ADEM GÜNGÖR" userId="11644adf46aeeaab" providerId="LiveId" clId="{0F0F7214-AFEE-4EED-8E6B-8B0783B5A76E}" dt="2026-01-30T15:56:06.963" v="77" actId="14100"/>
          <ac:spMkLst>
            <pc:docMk/>
            <pc:sldMk cId="0" sldId="266"/>
            <ac:spMk id="8" creationId="{2C19A108-41C4-ACE3-91FC-7AF5C9D2D5A3}"/>
          </ac:spMkLst>
        </pc:spChg>
        <pc:spChg chg="add mod">
          <ac:chgData name="ADEM GÜNGÖR" userId="11644adf46aeeaab" providerId="LiveId" clId="{0F0F7214-AFEE-4EED-8E6B-8B0783B5A76E}" dt="2026-01-30T15:56:01.997" v="75" actId="14100"/>
          <ac:spMkLst>
            <pc:docMk/>
            <pc:sldMk cId="0" sldId="266"/>
            <ac:spMk id="9" creationId="{2A4B6887-5891-E6F5-870E-A7EA295BCC17}"/>
          </ac:spMkLst>
        </pc:spChg>
        <pc:picChg chg="add del">
          <ac:chgData name="ADEM GÜNGÖR" userId="11644adf46aeeaab" providerId="LiveId" clId="{0F0F7214-AFEE-4EED-8E6B-8B0783B5A76E}" dt="2026-01-30T15:55:36.785" v="67" actId="22"/>
          <ac:picMkLst>
            <pc:docMk/>
            <pc:sldMk cId="0" sldId="266"/>
            <ac:picMk id="6" creationId="{432C8596-8626-8CB8-3DE2-4ABE93E66430}"/>
          </ac:picMkLst>
        </pc:picChg>
        <pc:picChg chg="add mod">
          <ac:chgData name="ADEM GÜNGÖR" userId="11644adf46aeeaab" providerId="LiveId" clId="{0F0F7214-AFEE-4EED-8E6B-8B0783B5A76E}" dt="2026-01-30T15:58:42.730" v="103" actId="14100"/>
          <ac:picMkLst>
            <pc:docMk/>
            <pc:sldMk cId="0" sldId="266"/>
            <ac:picMk id="11" creationId="{D5332A40-F816-48E7-66FE-25E8125E3389}"/>
          </ac:picMkLst>
        </pc:picChg>
        <pc:picChg chg="add mod">
          <ac:chgData name="ADEM GÜNGÖR" userId="11644adf46aeeaab" providerId="LiveId" clId="{0F0F7214-AFEE-4EED-8E6B-8B0783B5A76E}" dt="2026-01-30T15:58:35.318" v="99" actId="14100"/>
          <ac:picMkLst>
            <pc:docMk/>
            <pc:sldMk cId="0" sldId="266"/>
            <ac:picMk id="13" creationId="{B6ADC1A3-081D-62BE-4A95-B45A84CC7786}"/>
          </ac:picMkLst>
        </pc:picChg>
        <pc:picChg chg="add mod">
          <ac:chgData name="ADEM GÜNGÖR" userId="11644adf46aeeaab" providerId="LiveId" clId="{0F0F7214-AFEE-4EED-8E6B-8B0783B5A76E}" dt="2026-01-30T15:58:25.285" v="95" actId="14100"/>
          <ac:picMkLst>
            <pc:docMk/>
            <pc:sldMk cId="0" sldId="266"/>
            <ac:picMk id="15" creationId="{B438BAFA-785C-0536-F6DC-7B636CE25262}"/>
          </ac:picMkLst>
        </pc:picChg>
        <pc:picChg chg="add mod">
          <ac:chgData name="ADEM GÜNGÖR" userId="11644adf46aeeaab" providerId="LiveId" clId="{0F0F7214-AFEE-4EED-8E6B-8B0783B5A76E}" dt="2026-01-30T15:58:14.405" v="91" actId="14100"/>
          <ac:picMkLst>
            <pc:docMk/>
            <pc:sldMk cId="0" sldId="266"/>
            <ac:picMk id="17" creationId="{A7348760-1932-7FA8-D243-C814736477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0AD815CC-7C64-5CE2-5B86-BB2F4636942C}"/>
              </a:ext>
            </a:extLst>
          </p:cNvPr>
          <p:cNvSpPr/>
          <p:nvPr/>
        </p:nvSpPr>
        <p:spPr>
          <a:xfrm>
            <a:off x="11474450" y="2819400"/>
            <a:ext cx="5257800" cy="1219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631A1157-E59E-008F-94FF-533A41EF0A8D}"/>
              </a:ext>
            </a:extLst>
          </p:cNvPr>
          <p:cNvSpPr/>
          <p:nvPr/>
        </p:nvSpPr>
        <p:spPr>
          <a:xfrm>
            <a:off x="11474450" y="4038600"/>
            <a:ext cx="5257800" cy="1219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7DBDD92F-D2D3-9D53-EA10-85B0297AD940}"/>
              </a:ext>
            </a:extLst>
          </p:cNvPr>
          <p:cNvSpPr/>
          <p:nvPr/>
        </p:nvSpPr>
        <p:spPr>
          <a:xfrm>
            <a:off x="11507177" y="5257800"/>
            <a:ext cx="5257800" cy="1219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29AC48F-B58B-9E6F-F72A-C9A85BB0E905}"/>
              </a:ext>
            </a:extLst>
          </p:cNvPr>
          <p:cNvSpPr/>
          <p:nvPr/>
        </p:nvSpPr>
        <p:spPr>
          <a:xfrm>
            <a:off x="11474450" y="6477000"/>
            <a:ext cx="5257800" cy="1219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1E4E8D7-56DB-C2C1-89C4-80C4B2083752}"/>
              </a:ext>
            </a:extLst>
          </p:cNvPr>
          <p:cNvSpPr/>
          <p:nvPr/>
        </p:nvSpPr>
        <p:spPr>
          <a:xfrm>
            <a:off x="11507177" y="7748954"/>
            <a:ext cx="5257800" cy="1219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 descr="metin, yazı tipi, ekran görüntüsü, beya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ED347E0-3A54-582F-8452-93B9A01A7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77" y="2819400"/>
            <a:ext cx="5225073" cy="1271954"/>
          </a:xfrm>
          <a:prstGeom prst="rect">
            <a:avLst/>
          </a:prstGeom>
        </p:spPr>
      </p:pic>
      <p:pic>
        <p:nvPicPr>
          <p:cNvPr id="12" name="Resim 11" descr="metin, yazı tipi, ekran görüntüsü, beya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D9CDA60-E52F-AB17-8083-214158C61D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723" y="4038600"/>
            <a:ext cx="5290527" cy="1166446"/>
          </a:xfrm>
          <a:prstGeom prst="rect">
            <a:avLst/>
          </a:prstGeom>
        </p:spPr>
      </p:pic>
      <p:pic>
        <p:nvPicPr>
          <p:cNvPr id="14" name="Resim 13" descr="metin, yazı tipi, dikdörtgen, beya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4DA4249-EAEA-BFB1-363E-BA0EEBD350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450" y="5257801"/>
            <a:ext cx="5257799" cy="1358260"/>
          </a:xfrm>
          <a:prstGeom prst="rect">
            <a:avLst/>
          </a:prstGeom>
        </p:spPr>
      </p:pic>
      <p:pic>
        <p:nvPicPr>
          <p:cNvPr id="16" name="Resim 15" descr="metin, yazı tipi, ekran görüntüsü, beya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88144C3-5FB4-0BCA-6F5E-D1EB8E54FB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722" y="6529753"/>
            <a:ext cx="5257798" cy="1166445"/>
          </a:xfrm>
          <a:prstGeom prst="rect">
            <a:avLst/>
          </a:prstGeom>
        </p:spPr>
      </p:pic>
      <p:pic>
        <p:nvPicPr>
          <p:cNvPr id="18" name="Resim 17" descr="metin, yazı tipi, ekran görüntüsü, beya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EDB34CE-3BAA-8DAF-2E72-28A3937428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450" y="7696199"/>
            <a:ext cx="5290527" cy="1269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0BF42332-FCB8-6C70-027E-3A5BF922E66A}"/>
              </a:ext>
            </a:extLst>
          </p:cNvPr>
          <p:cNvSpPr/>
          <p:nvPr/>
        </p:nvSpPr>
        <p:spPr>
          <a:xfrm>
            <a:off x="12388850" y="1905000"/>
            <a:ext cx="28194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369E693-474C-CB80-9AAE-A3BBE6528C21}"/>
              </a:ext>
            </a:extLst>
          </p:cNvPr>
          <p:cNvSpPr/>
          <p:nvPr/>
        </p:nvSpPr>
        <p:spPr>
          <a:xfrm>
            <a:off x="13227050" y="3276600"/>
            <a:ext cx="26670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2C19A108-41C4-ACE3-91FC-7AF5C9D2D5A3}"/>
              </a:ext>
            </a:extLst>
          </p:cNvPr>
          <p:cNvSpPr/>
          <p:nvPr/>
        </p:nvSpPr>
        <p:spPr>
          <a:xfrm>
            <a:off x="13684250" y="4419600"/>
            <a:ext cx="32766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A4B6887-5891-E6F5-870E-A7EA295BCC17}"/>
              </a:ext>
            </a:extLst>
          </p:cNvPr>
          <p:cNvSpPr/>
          <p:nvPr/>
        </p:nvSpPr>
        <p:spPr>
          <a:xfrm>
            <a:off x="12750800" y="5864469"/>
            <a:ext cx="421005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D5332A40-F816-48E7-66FE-25E8125E3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850" y="1904999"/>
            <a:ext cx="2819400" cy="914399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B6ADC1A3-081D-62BE-4A95-B45A84CC7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7050" y="3349869"/>
            <a:ext cx="2667000" cy="841131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B438BAFA-785C-0536-F6DC-7B636CE252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4250" y="4339025"/>
            <a:ext cx="3276599" cy="994975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A7348760-1932-7FA8-D243-C814736477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800" y="5864469"/>
            <a:ext cx="4210049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Özel</PresentationFormat>
  <Paragraphs>0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8.4.5-TOPLUMSAL ALANDA YAPILAN İNKILAPLAR.pdf</dc:title>
  <cp:lastModifiedBy>ADEM GÜNGÖR</cp:lastModifiedBy>
  <cp:revision>1</cp:revision>
  <dcterms:created xsi:type="dcterms:W3CDTF">2006-08-16T00:00:00Z</dcterms:created>
  <dcterms:modified xsi:type="dcterms:W3CDTF">2026-01-30T15:59:09Z</dcterms:modified>
  <dc:identifier>DAG_5mHVV1o</dc:identifier>
</cp:coreProperties>
</file>