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59D438-0B83-45C4-9582-32EC089E97C1}" v="14" dt="2026-01-30T16:05:30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custSel modSld">
      <pc:chgData name="ADEM GÜNGÖR" userId="11644adf46aeeaab" providerId="LiveId" clId="{0F0F7214-AFEE-4EED-8E6B-8B0783B5A76E}" dt="2026-01-30T16:05:30.215" v="65"/>
      <pc:docMkLst>
        <pc:docMk/>
      </pc:docMkLst>
      <pc:sldChg chg="addSp modSp mod modAnim">
        <pc:chgData name="ADEM GÜNGÖR" userId="11644adf46aeeaab" providerId="LiveId" clId="{0F0F7214-AFEE-4EED-8E6B-8B0783B5A76E}" dt="2026-01-30T16:05:30.215" v="65"/>
        <pc:sldMkLst>
          <pc:docMk/>
          <pc:sldMk cId="0" sldId="267"/>
        </pc:sldMkLst>
        <pc:spChg chg="add mod">
          <ac:chgData name="ADEM GÜNGÖR" userId="11644adf46aeeaab" providerId="LiveId" clId="{0F0F7214-AFEE-4EED-8E6B-8B0783B5A76E}" dt="2026-01-30T16:02:26.409" v="7" actId="13822"/>
          <ac:spMkLst>
            <pc:docMk/>
            <pc:sldMk cId="0" sldId="267"/>
            <ac:spMk id="4" creationId="{B83EA0FE-5F74-0834-A59A-543737C0270D}"/>
          </ac:spMkLst>
        </pc:spChg>
        <pc:spChg chg="add mod">
          <ac:chgData name="ADEM GÜNGÖR" userId="11644adf46aeeaab" providerId="LiveId" clId="{0F0F7214-AFEE-4EED-8E6B-8B0783B5A76E}" dt="2026-01-30T16:02:35.740" v="9" actId="1076"/>
          <ac:spMkLst>
            <pc:docMk/>
            <pc:sldMk cId="0" sldId="267"/>
            <ac:spMk id="5" creationId="{8C7BFCB4-0CC2-D082-B038-1221ECB0FCC3}"/>
          </ac:spMkLst>
        </pc:spChg>
        <pc:spChg chg="add mod">
          <ac:chgData name="ADEM GÜNGÖR" userId="11644adf46aeeaab" providerId="LiveId" clId="{0F0F7214-AFEE-4EED-8E6B-8B0783B5A76E}" dt="2026-01-30T16:02:40.855" v="11" actId="1076"/>
          <ac:spMkLst>
            <pc:docMk/>
            <pc:sldMk cId="0" sldId="267"/>
            <ac:spMk id="6" creationId="{B82AE1A1-0970-9F69-3859-B08178EAB1C6}"/>
          </ac:spMkLst>
        </pc:spChg>
        <pc:spChg chg="add mod">
          <ac:chgData name="ADEM GÜNGÖR" userId="11644adf46aeeaab" providerId="LiveId" clId="{0F0F7214-AFEE-4EED-8E6B-8B0783B5A76E}" dt="2026-01-30T16:02:49.805" v="14" actId="14100"/>
          <ac:spMkLst>
            <pc:docMk/>
            <pc:sldMk cId="0" sldId="267"/>
            <ac:spMk id="7" creationId="{5AB74EA2-BB71-B7E6-0ADF-53FE72ECED6B}"/>
          </ac:spMkLst>
        </pc:spChg>
        <pc:spChg chg="add mod">
          <ac:chgData name="ADEM GÜNGÖR" userId="11644adf46aeeaab" providerId="LiveId" clId="{0F0F7214-AFEE-4EED-8E6B-8B0783B5A76E}" dt="2026-01-30T16:04:20.675" v="39" actId="1076"/>
          <ac:spMkLst>
            <pc:docMk/>
            <pc:sldMk cId="0" sldId="267"/>
            <ac:spMk id="8" creationId="{9306FF68-041E-F277-2BBF-BEFC63817B0F}"/>
          </ac:spMkLst>
        </pc:spChg>
        <pc:grpChg chg="mod">
          <ac:chgData name="ADEM GÜNGÖR" userId="11644adf46aeeaab" providerId="LiveId" clId="{0F0F7214-AFEE-4EED-8E6B-8B0783B5A76E}" dt="2026-01-30T16:00:35.781" v="1" actId="1076"/>
          <ac:grpSpMkLst>
            <pc:docMk/>
            <pc:sldMk cId="0" sldId="267"/>
            <ac:grpSpMk id="2" creationId="{00000000-0000-0000-0000-000000000000}"/>
          </ac:grpSpMkLst>
        </pc:grpChg>
        <pc:picChg chg="add mod">
          <ac:chgData name="ADEM GÜNGÖR" userId="11644adf46aeeaab" providerId="LiveId" clId="{0F0F7214-AFEE-4EED-8E6B-8B0783B5A76E}" dt="2026-01-30T16:04:35.123" v="44" actId="14100"/>
          <ac:picMkLst>
            <pc:docMk/>
            <pc:sldMk cId="0" sldId="267"/>
            <ac:picMk id="10" creationId="{0B35F68D-775C-3729-18C8-7E091521C02B}"/>
          </ac:picMkLst>
        </pc:picChg>
        <pc:picChg chg="add mod">
          <ac:chgData name="ADEM GÜNGÖR" userId="11644adf46aeeaab" providerId="LiveId" clId="{0F0F7214-AFEE-4EED-8E6B-8B0783B5A76E}" dt="2026-01-30T16:04:43.125" v="48" actId="14100"/>
          <ac:picMkLst>
            <pc:docMk/>
            <pc:sldMk cId="0" sldId="267"/>
            <ac:picMk id="12" creationId="{22CBDE5D-22D0-C931-6777-8534A73772A5}"/>
          </ac:picMkLst>
        </pc:picChg>
        <pc:picChg chg="add mod">
          <ac:chgData name="ADEM GÜNGÖR" userId="11644adf46aeeaab" providerId="LiveId" clId="{0F0F7214-AFEE-4EED-8E6B-8B0783B5A76E}" dt="2026-01-30T16:04:52.209" v="52" actId="14100"/>
          <ac:picMkLst>
            <pc:docMk/>
            <pc:sldMk cId="0" sldId="267"/>
            <ac:picMk id="14" creationId="{BCE7E823-01F5-7238-AE0F-94E6A4131741}"/>
          </ac:picMkLst>
        </pc:picChg>
        <pc:picChg chg="add mod">
          <ac:chgData name="ADEM GÜNGÖR" userId="11644adf46aeeaab" providerId="LiveId" clId="{0F0F7214-AFEE-4EED-8E6B-8B0783B5A76E}" dt="2026-01-30T16:05:00.412" v="56" actId="14100"/>
          <ac:picMkLst>
            <pc:docMk/>
            <pc:sldMk cId="0" sldId="267"/>
            <ac:picMk id="16" creationId="{5A8EA5FF-6373-A218-7DDF-DCED11A699E2}"/>
          </ac:picMkLst>
        </pc:picChg>
        <pc:picChg chg="add mod">
          <ac:chgData name="ADEM GÜNGÖR" userId="11644adf46aeeaab" providerId="LiveId" clId="{0F0F7214-AFEE-4EED-8E6B-8B0783B5A76E}" dt="2026-01-30T16:05:08.994" v="60" actId="14100"/>
          <ac:picMkLst>
            <pc:docMk/>
            <pc:sldMk cId="0" sldId="267"/>
            <ac:picMk id="18" creationId="{D18EC289-444F-4AB1-3297-6A40E8D4B1F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B83EA0FE-5F74-0834-A59A-543737C0270D}"/>
              </a:ext>
            </a:extLst>
          </p:cNvPr>
          <p:cNvSpPr/>
          <p:nvPr/>
        </p:nvSpPr>
        <p:spPr>
          <a:xfrm>
            <a:off x="8731250" y="3124200"/>
            <a:ext cx="7315200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C7BFCB4-0CC2-D082-B038-1221ECB0FCC3}"/>
              </a:ext>
            </a:extLst>
          </p:cNvPr>
          <p:cNvSpPr/>
          <p:nvPr/>
        </p:nvSpPr>
        <p:spPr>
          <a:xfrm>
            <a:off x="8699500" y="4267200"/>
            <a:ext cx="7315200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82AE1A1-0970-9F69-3859-B08178EAB1C6}"/>
              </a:ext>
            </a:extLst>
          </p:cNvPr>
          <p:cNvSpPr/>
          <p:nvPr/>
        </p:nvSpPr>
        <p:spPr>
          <a:xfrm>
            <a:off x="8741035" y="5410200"/>
            <a:ext cx="7315200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AB74EA2-BB71-B7E6-0ADF-53FE72ECED6B}"/>
              </a:ext>
            </a:extLst>
          </p:cNvPr>
          <p:cNvSpPr/>
          <p:nvPr/>
        </p:nvSpPr>
        <p:spPr>
          <a:xfrm>
            <a:off x="8741034" y="6553200"/>
            <a:ext cx="7356735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306FF68-041E-F277-2BBF-BEFC63817B0F}"/>
              </a:ext>
            </a:extLst>
          </p:cNvPr>
          <p:cNvSpPr/>
          <p:nvPr/>
        </p:nvSpPr>
        <p:spPr>
          <a:xfrm>
            <a:off x="8741035" y="7696200"/>
            <a:ext cx="7356734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 descr="metin, yazı tipi, çizgi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B35F68D-775C-3729-18C8-7E091521C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500" y="3124200"/>
            <a:ext cx="7315200" cy="1143000"/>
          </a:xfrm>
          <a:prstGeom prst="rect">
            <a:avLst/>
          </a:prstGeom>
        </p:spPr>
      </p:pic>
      <p:pic>
        <p:nvPicPr>
          <p:cNvPr id="12" name="Resim 11" descr="metin, yazı tipi, iş kartı, hat sanatı, kaligraf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2CBDE5D-22D0-C931-6777-8534A7377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035" y="4267200"/>
            <a:ext cx="7273666" cy="1143000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BCE7E823-01F5-7238-AE0F-94E6A4131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033" y="5410200"/>
            <a:ext cx="7273666" cy="1143000"/>
          </a:xfrm>
          <a:prstGeom prst="rect">
            <a:avLst/>
          </a:prstGeom>
        </p:spPr>
      </p:pic>
      <p:pic>
        <p:nvPicPr>
          <p:cNvPr id="16" name="Resim 15" descr="metin, yazı tipi, ekran görüntüsü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A8EA5FF-6373-A218-7DDF-DCED11A69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032" y="6553200"/>
            <a:ext cx="7305418" cy="1142999"/>
          </a:xfrm>
          <a:prstGeom prst="rect">
            <a:avLst/>
          </a:prstGeom>
        </p:spPr>
      </p:pic>
      <p:pic>
        <p:nvPicPr>
          <p:cNvPr id="18" name="Resim 17" descr="metin, yazı tipi, ekran görüntüsü, iş kart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18EC289-444F-4AB1-3297-6A40E8D4B1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713" y="7696199"/>
            <a:ext cx="7408055" cy="1142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Özel</PresentationFormat>
  <Paragraphs>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8.4.6-EKONOMİ ALANINDA YAPILAN İNKILAPLAR.pdf</dc:title>
  <cp:lastModifiedBy>ADEM GÜNGÖR</cp:lastModifiedBy>
  <cp:revision>1</cp:revision>
  <dcterms:created xsi:type="dcterms:W3CDTF">2006-08-16T00:00:00Z</dcterms:created>
  <dcterms:modified xsi:type="dcterms:W3CDTF">2026-01-30T16:05:30Z</dcterms:modified>
  <dc:identifier>DAG_5slyHg8</dc:identifier>
</cp:coreProperties>
</file>