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760F9-81D2-4524-9DC0-83F98D363BE0}" v="8" dt="2026-01-30T15:24:05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modSld">
      <pc:chgData name="ADEM GÜNGÖR" userId="11644adf46aeeaab" providerId="LiveId" clId="{0F0F7214-AFEE-4EED-8E6B-8B0783B5A76E}" dt="2026-01-30T15:24:05.728" v="56"/>
      <pc:docMkLst>
        <pc:docMk/>
      </pc:docMkLst>
      <pc:sldChg chg="addSp modSp mod modAnim">
        <pc:chgData name="ADEM GÜNGÖR" userId="11644adf46aeeaab" providerId="LiveId" clId="{0F0F7214-AFEE-4EED-8E6B-8B0783B5A76E}" dt="2026-01-30T15:24:05.728" v="56"/>
        <pc:sldMkLst>
          <pc:docMk/>
          <pc:sldMk cId="0" sldId="268"/>
        </pc:sldMkLst>
        <pc:spChg chg="add mod">
          <ac:chgData name="ADEM GÜNGÖR" userId="11644adf46aeeaab" providerId="LiveId" clId="{0F0F7214-AFEE-4EED-8E6B-8B0783B5A76E}" dt="2026-01-30T15:21:23.610" v="21" actId="14100"/>
          <ac:spMkLst>
            <pc:docMk/>
            <pc:sldMk cId="0" sldId="268"/>
            <ac:spMk id="4" creationId="{87AD1CF6-E3A5-CB13-2EC9-551A400FA740}"/>
          </ac:spMkLst>
        </pc:spChg>
        <pc:spChg chg="add mod">
          <ac:chgData name="ADEM GÜNGÖR" userId="11644adf46aeeaab" providerId="LiveId" clId="{0F0F7214-AFEE-4EED-8E6B-8B0783B5A76E}" dt="2026-01-30T15:21:51.666" v="27" actId="14100"/>
          <ac:spMkLst>
            <pc:docMk/>
            <pc:sldMk cId="0" sldId="268"/>
            <ac:spMk id="5" creationId="{8F0420D2-5B9C-AB48-B202-0889C3232B35}"/>
          </ac:spMkLst>
        </pc:spChg>
        <pc:spChg chg="add mod">
          <ac:chgData name="ADEM GÜNGÖR" userId="11644adf46aeeaab" providerId="LiveId" clId="{0F0F7214-AFEE-4EED-8E6B-8B0783B5A76E}" dt="2026-01-30T15:21:41.669" v="26" actId="14100"/>
          <ac:spMkLst>
            <pc:docMk/>
            <pc:sldMk cId="0" sldId="268"/>
            <ac:spMk id="6" creationId="{441C2D85-0064-FFEA-F614-4216B4133517}"/>
          </ac:spMkLst>
        </pc:spChg>
        <pc:picChg chg="add mod">
          <ac:chgData name="ADEM GÜNGÖR" userId="11644adf46aeeaab" providerId="LiveId" clId="{0F0F7214-AFEE-4EED-8E6B-8B0783B5A76E}" dt="2026-01-30T15:23:05.102" v="43" actId="14100"/>
          <ac:picMkLst>
            <pc:docMk/>
            <pc:sldMk cId="0" sldId="268"/>
            <ac:picMk id="8" creationId="{A93121CB-3409-C068-41D1-028EC7F2F3F7}"/>
          </ac:picMkLst>
        </pc:picChg>
        <pc:picChg chg="add mod">
          <ac:chgData name="ADEM GÜNGÖR" userId="11644adf46aeeaab" providerId="LiveId" clId="{0F0F7214-AFEE-4EED-8E6B-8B0783B5A76E}" dt="2026-01-30T15:23:16.974" v="47" actId="14100"/>
          <ac:picMkLst>
            <pc:docMk/>
            <pc:sldMk cId="0" sldId="268"/>
            <ac:picMk id="10" creationId="{87CF076D-3EC3-6E1E-9690-848A5431ACD2}"/>
          </ac:picMkLst>
        </pc:picChg>
        <pc:picChg chg="add mod">
          <ac:chgData name="ADEM GÜNGÖR" userId="11644adf46aeeaab" providerId="LiveId" clId="{0F0F7214-AFEE-4EED-8E6B-8B0783B5A76E}" dt="2026-01-30T15:23:26.050" v="51" actId="14100"/>
          <ac:picMkLst>
            <pc:docMk/>
            <pc:sldMk cId="0" sldId="268"/>
            <ac:picMk id="12" creationId="{55842148-1792-7CCE-1511-E336F1773A0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87AD1CF6-E3A5-CB13-2EC9-551A400FA740}"/>
              </a:ext>
            </a:extLst>
          </p:cNvPr>
          <p:cNvSpPr/>
          <p:nvPr/>
        </p:nvSpPr>
        <p:spPr>
          <a:xfrm>
            <a:off x="1187450" y="5029200"/>
            <a:ext cx="3733800" cy="2438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F0420D2-5B9C-AB48-B202-0889C3232B35}"/>
              </a:ext>
            </a:extLst>
          </p:cNvPr>
          <p:cNvSpPr/>
          <p:nvPr/>
        </p:nvSpPr>
        <p:spPr>
          <a:xfrm>
            <a:off x="5149850" y="5029200"/>
            <a:ext cx="3581400" cy="2438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41C2D85-0064-FFEA-F614-4216B4133517}"/>
              </a:ext>
            </a:extLst>
          </p:cNvPr>
          <p:cNvSpPr/>
          <p:nvPr/>
        </p:nvSpPr>
        <p:spPr>
          <a:xfrm>
            <a:off x="9036050" y="5029200"/>
            <a:ext cx="3810000" cy="2438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8" name="Resim 7" descr="metin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3121CB-3409-C068-41D1-028EC7F2F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83" y="5029200"/>
            <a:ext cx="3753067" cy="2438400"/>
          </a:xfrm>
          <a:prstGeom prst="rect">
            <a:avLst/>
          </a:prstGeom>
        </p:spPr>
      </p:pic>
      <p:pic>
        <p:nvPicPr>
          <p:cNvPr id="10" name="Resim 9" descr="metin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7CF076D-3EC3-6E1E-9690-848A5431A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50" y="5029200"/>
            <a:ext cx="3581400" cy="2438400"/>
          </a:xfrm>
          <a:prstGeom prst="rect">
            <a:avLst/>
          </a:prstGeom>
        </p:spPr>
      </p:pic>
      <p:pic>
        <p:nvPicPr>
          <p:cNvPr id="12" name="Resim 11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5842148-1792-7CCE-1511-E336F17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050" y="5029200"/>
            <a:ext cx="3809999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Özel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8.4.8-YAŞASIN CUMHURİYET.pdf</dc:title>
  <cp:lastModifiedBy>ADEM GÜNGÖR</cp:lastModifiedBy>
  <cp:revision>1</cp:revision>
  <dcterms:created xsi:type="dcterms:W3CDTF">2006-08-16T00:00:00Z</dcterms:created>
  <dcterms:modified xsi:type="dcterms:W3CDTF">2026-01-30T15:24:07Z</dcterms:modified>
  <dc:identifier>DAG_5lopSDM</dc:identifier>
</cp:coreProperties>
</file>