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18B3BD-3528-4757-BE35-CA328FB3DE91}" v="10" dt="2026-01-30T15:34:38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custSel modSld">
      <pc:chgData name="ADEM GÜNGÖR" userId="11644adf46aeeaab" providerId="LiveId" clId="{0F0F7214-AFEE-4EED-8E6B-8B0783B5A76E}" dt="2026-01-30T15:34:38.802" v="69"/>
      <pc:docMkLst>
        <pc:docMk/>
      </pc:docMkLst>
      <pc:sldChg chg="addSp modSp mod modAnim">
        <pc:chgData name="ADEM GÜNGÖR" userId="11644adf46aeeaab" providerId="LiveId" clId="{0F0F7214-AFEE-4EED-8E6B-8B0783B5A76E}" dt="2026-01-30T15:34:38.802" v="69"/>
        <pc:sldMkLst>
          <pc:docMk/>
          <pc:sldMk cId="0" sldId="264"/>
        </pc:sldMkLst>
        <pc:spChg chg="add mod">
          <ac:chgData name="ADEM GÜNGÖR" userId="11644adf46aeeaab" providerId="LiveId" clId="{0F0F7214-AFEE-4EED-8E6B-8B0783B5A76E}" dt="2026-01-30T15:31:59.948" v="28" actId="13822"/>
          <ac:spMkLst>
            <pc:docMk/>
            <pc:sldMk cId="0" sldId="264"/>
            <ac:spMk id="4" creationId="{16CC8BD0-E1D1-0EA5-6F43-548FB421D166}"/>
          </ac:spMkLst>
        </pc:spChg>
        <pc:spChg chg="add mod">
          <ac:chgData name="ADEM GÜNGÖR" userId="11644adf46aeeaab" providerId="LiveId" clId="{0F0F7214-AFEE-4EED-8E6B-8B0783B5A76E}" dt="2026-01-30T15:32:02.886" v="29" actId="13822"/>
          <ac:spMkLst>
            <pc:docMk/>
            <pc:sldMk cId="0" sldId="264"/>
            <ac:spMk id="5" creationId="{94D59E40-9695-513E-F717-583025338B66}"/>
          </ac:spMkLst>
        </pc:spChg>
        <pc:spChg chg="add mod">
          <ac:chgData name="ADEM GÜNGÖR" userId="11644adf46aeeaab" providerId="LiveId" clId="{0F0F7214-AFEE-4EED-8E6B-8B0783B5A76E}" dt="2026-01-30T15:32:05.838" v="30" actId="13822"/>
          <ac:spMkLst>
            <pc:docMk/>
            <pc:sldMk cId="0" sldId="264"/>
            <ac:spMk id="6" creationId="{94708465-DC6C-1BB0-9DA9-8FAA4C694C91}"/>
          </ac:spMkLst>
        </pc:spChg>
        <pc:spChg chg="add">
          <ac:chgData name="ADEM GÜNGÖR" userId="11644adf46aeeaab" providerId="LiveId" clId="{0F0F7214-AFEE-4EED-8E6B-8B0783B5A76E}" dt="2026-01-30T15:30:01.915" v="3" actId="11529"/>
          <ac:spMkLst>
            <pc:docMk/>
            <pc:sldMk cId="0" sldId="264"/>
            <ac:spMk id="7" creationId="{AF867412-E0F7-2BC9-60B0-BC2CDD5C94AB}"/>
          </ac:spMkLst>
        </pc:spChg>
        <pc:spChg chg="add mod">
          <ac:chgData name="ADEM GÜNGÖR" userId="11644adf46aeeaab" providerId="LiveId" clId="{0F0F7214-AFEE-4EED-8E6B-8B0783B5A76E}" dt="2026-01-30T15:32:07.884" v="31" actId="13822"/>
          <ac:spMkLst>
            <pc:docMk/>
            <pc:sldMk cId="0" sldId="264"/>
            <ac:spMk id="8" creationId="{DB08DFEE-E061-B64D-0E1D-31DADCEFD982}"/>
          </ac:spMkLst>
        </pc:spChg>
        <pc:spChg chg="add mod">
          <ac:chgData name="ADEM GÜNGÖR" userId="11644adf46aeeaab" providerId="LiveId" clId="{0F0F7214-AFEE-4EED-8E6B-8B0783B5A76E}" dt="2026-01-30T15:32:09.555" v="32" actId="13822"/>
          <ac:spMkLst>
            <pc:docMk/>
            <pc:sldMk cId="0" sldId="264"/>
            <ac:spMk id="9" creationId="{A997B3BD-3A65-5BF5-B895-C9E09C88D384}"/>
          </ac:spMkLst>
        </pc:spChg>
        <pc:grpChg chg="mod">
          <ac:chgData name="ADEM GÜNGÖR" userId="11644adf46aeeaab" providerId="LiveId" clId="{0F0F7214-AFEE-4EED-8E6B-8B0783B5A76E}" dt="2026-01-30T15:31:05.400" v="21" actId="1076"/>
          <ac:grpSpMkLst>
            <pc:docMk/>
            <pc:sldMk cId="0" sldId="264"/>
            <ac:grpSpMk id="2" creationId="{00000000-0000-0000-0000-000000000000}"/>
          </ac:grpSpMkLst>
        </pc:grpChg>
        <pc:picChg chg="add mod">
          <ac:chgData name="ADEM GÜNGÖR" userId="11644adf46aeeaab" providerId="LiveId" clId="{0F0F7214-AFEE-4EED-8E6B-8B0783B5A76E}" dt="2026-01-30T15:33:34.754" v="48" actId="14100"/>
          <ac:picMkLst>
            <pc:docMk/>
            <pc:sldMk cId="0" sldId="264"/>
            <ac:picMk id="11" creationId="{5B7821E6-0911-16C3-3B63-7602138C4DBB}"/>
          </ac:picMkLst>
        </pc:picChg>
        <pc:picChg chg="add mod">
          <ac:chgData name="ADEM GÜNGÖR" userId="11644adf46aeeaab" providerId="LiveId" clId="{0F0F7214-AFEE-4EED-8E6B-8B0783B5A76E}" dt="2026-01-30T15:33:45.252" v="52" actId="14100"/>
          <ac:picMkLst>
            <pc:docMk/>
            <pc:sldMk cId="0" sldId="264"/>
            <ac:picMk id="13" creationId="{1FDE47C4-17DF-55F8-EC34-E6BCC675E7E4}"/>
          </ac:picMkLst>
        </pc:picChg>
        <pc:picChg chg="add mod">
          <ac:chgData name="ADEM GÜNGÖR" userId="11644adf46aeeaab" providerId="LiveId" clId="{0F0F7214-AFEE-4EED-8E6B-8B0783B5A76E}" dt="2026-01-30T15:33:56.515" v="56" actId="14100"/>
          <ac:picMkLst>
            <pc:docMk/>
            <pc:sldMk cId="0" sldId="264"/>
            <ac:picMk id="15" creationId="{0FE969B5-2951-BC1A-C94F-2DF77CC0A59B}"/>
          </ac:picMkLst>
        </pc:picChg>
        <pc:picChg chg="add mod">
          <ac:chgData name="ADEM GÜNGÖR" userId="11644adf46aeeaab" providerId="LiveId" clId="{0F0F7214-AFEE-4EED-8E6B-8B0783B5A76E}" dt="2026-01-30T15:34:08.153" v="60" actId="14100"/>
          <ac:picMkLst>
            <pc:docMk/>
            <pc:sldMk cId="0" sldId="264"/>
            <ac:picMk id="17" creationId="{8569AE0D-6F02-D028-0C61-209787AA2D20}"/>
          </ac:picMkLst>
        </pc:picChg>
        <pc:picChg chg="add mod">
          <ac:chgData name="ADEM GÜNGÖR" userId="11644adf46aeeaab" providerId="LiveId" clId="{0F0F7214-AFEE-4EED-8E6B-8B0783B5A76E}" dt="2026-01-30T15:34:18.244" v="64" actId="14100"/>
          <ac:picMkLst>
            <pc:docMk/>
            <pc:sldMk cId="0" sldId="264"/>
            <ac:picMk id="19" creationId="{A93CA4C3-AD92-A6B5-C0B9-63FC445B0F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 dirty="0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16CC8BD0-E1D1-0EA5-6F43-548FB421D166}"/>
              </a:ext>
            </a:extLst>
          </p:cNvPr>
          <p:cNvSpPr/>
          <p:nvPr/>
        </p:nvSpPr>
        <p:spPr>
          <a:xfrm>
            <a:off x="9264650" y="3108954"/>
            <a:ext cx="7239000" cy="7772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4D59E40-9695-513E-F717-583025338B66}"/>
              </a:ext>
            </a:extLst>
          </p:cNvPr>
          <p:cNvSpPr/>
          <p:nvPr/>
        </p:nvSpPr>
        <p:spPr>
          <a:xfrm>
            <a:off x="9264650" y="4191000"/>
            <a:ext cx="72390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4708465-DC6C-1BB0-9DA9-8FAA4C694C91}"/>
              </a:ext>
            </a:extLst>
          </p:cNvPr>
          <p:cNvSpPr/>
          <p:nvPr/>
        </p:nvSpPr>
        <p:spPr>
          <a:xfrm>
            <a:off x="9264650" y="5216769"/>
            <a:ext cx="72390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F867412-E0F7-2BC9-60B0-BC2CDD5C94AB}"/>
              </a:ext>
            </a:extLst>
          </p:cNvPr>
          <p:cNvSpPr/>
          <p:nvPr/>
        </p:nvSpPr>
        <p:spPr>
          <a:xfrm>
            <a:off x="13531850" y="6705600"/>
            <a:ext cx="76200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B08DFEE-E061-B64D-0E1D-31DADCEFD982}"/>
              </a:ext>
            </a:extLst>
          </p:cNvPr>
          <p:cNvSpPr/>
          <p:nvPr/>
        </p:nvSpPr>
        <p:spPr>
          <a:xfrm>
            <a:off x="9264650" y="6213230"/>
            <a:ext cx="72390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997B3BD-3A65-5BF5-B895-C9E09C88D384}"/>
              </a:ext>
            </a:extLst>
          </p:cNvPr>
          <p:cNvSpPr/>
          <p:nvPr/>
        </p:nvSpPr>
        <p:spPr>
          <a:xfrm>
            <a:off x="9264650" y="7243689"/>
            <a:ext cx="7239000" cy="16717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5B7821E6-0911-16C3-3B63-7602138C4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0" y="3108954"/>
            <a:ext cx="7239000" cy="777245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1FDE47C4-17DF-55F8-EC34-E6BCC675E7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0" y="4201760"/>
            <a:ext cx="7239000" cy="898950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0FE969B5-2951-BC1A-C94F-2DF77CC0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0" y="5221459"/>
            <a:ext cx="7239000" cy="909710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8569AE0D-6F02-D028-0C61-209787AA2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0" y="6131169"/>
            <a:ext cx="7238999" cy="996461"/>
          </a:xfrm>
          <a:prstGeom prst="rect">
            <a:avLst/>
          </a:prstGeom>
        </p:spPr>
      </p:pic>
      <p:pic>
        <p:nvPicPr>
          <p:cNvPr id="19" name="Resim 18" descr="metin, yazı tip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93CA4C3-AD92-A6B5-C0B9-63FC445B0F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51" y="7127630"/>
            <a:ext cx="7391398" cy="1787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Özel</PresentationFormat>
  <Paragraphs>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8.4.9-ATATÜRK İLKE VE İNKILAPLARINI OLUŞTURAN TEMEL ESASLAR.pdf</dc:title>
  <cp:lastModifiedBy>ADEM GÜNGÖR</cp:lastModifiedBy>
  <cp:revision>1</cp:revision>
  <dcterms:created xsi:type="dcterms:W3CDTF">2006-08-16T00:00:00Z</dcterms:created>
  <dcterms:modified xsi:type="dcterms:W3CDTF">2026-01-30T15:34:40Z</dcterms:modified>
  <dc:identifier>DAG_5gggPW0</dc:identifier>
</cp:coreProperties>
</file>